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73. Osana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9C676CB-4C5C-1FF8-1E80-4C8C3E92C91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966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Ce poate fi mai minunat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cer și pe întreg pământul?: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Decât că Domnul m-a salvat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cer la El mă va lua!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A909FA-0B42-D752-93D5-4CA3722B258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360" y="33201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Osana! Osana! Osana, slavă Ție!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toți copii, com cânta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Slavă în ceruri pe vecie!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Osana! Osana! Osana, slavă Ție!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toți copii, vom cânta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Slavă în ceruri, Osana!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3BC256-86EF-9622-89E4-613912D9365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764" y="24166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Timpul aproape s-a sfârșit,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Semne grăbesc revenirea Sa,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profeția s-a împlinit,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revine să ne ia!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14AFC6-BE8D-DCD6-BF3A-DB86C36945F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360" y="33201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Osana! Osana! Osana, slavă Ție!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toți copii, com cânta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Slavă în ceruri pe vecie!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Osana! Osana! Osana, slavă Ție!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Noi toți copii, vom cânta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Slavă în ceruri, Osana!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6D4872-D110-6AC7-DBD9-935B80F61D5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55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184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73. Osana</vt:lpstr>
      <vt:lpstr>1. Ce poate fi mai minunat În cer și pe întreg pământul?: Decât că Domnul m-a salvat Și-n cer la El mă va lua!</vt:lpstr>
      <vt:lpstr>Ref: Osana! Osana! Osana, slavă Ție! Noi toți copii, com cânta Slavă în ceruri pe vecie! Osana! Osana! Osana, slavă Ție! Noi toți copii, vom cânta Slavă în ceruri, Osana!</vt:lpstr>
      <vt:lpstr>2. Timpul aproape s-a sfârșit, Semne grăbesc revenirea Sa, Căci profeția s-a împlinit, Domnul revine să ne ia!</vt:lpstr>
      <vt:lpstr>Ref: Osana! Osana! Osana, slavă Ție! Noi toți copii, com cânta Slavă în ceruri pe vecie! Osana! Osana! Osana, slavă Ție! Noi toți copii, vom cânta Slavă în ceruri, Osana!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251</cp:revision>
  <dcterms:created xsi:type="dcterms:W3CDTF">2023-11-17T07:57:38Z</dcterms:created>
  <dcterms:modified xsi:type="dcterms:W3CDTF">2023-11-23T15:38:28Z</dcterms:modified>
</cp:coreProperties>
</file>