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0" r:id="rId6"/>
    <p:sldId id="288" r:id="rId7"/>
    <p:sldId id="29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75" d="100"/>
          <a:sy n="75" d="100"/>
        </p:scale>
        <p:origin x="2513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45.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Haide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nu fi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trist</a:t>
            </a:r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CD208B0-3F2E-46B2-2FED-FB5B2C7D60C8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3" y="267824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Haide, cântă, nu fi trist,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 atent la pianist!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Vesel fii, să poți să spui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Bucuria orișicui.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3E08C-A94E-3A24-C9B6-323345CD6F4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465" y="38698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toată ziua,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dimineața,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până seara,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toată viața!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te-audă,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Răul să se-ascundă,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 de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 de fericire!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A7D9A4-7D05-9D4D-9B7A-07BE77335C96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619" y="257901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Cântecul te face bun.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Cânt-acasă și la drum,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multe bucurii,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Cântecele de copii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.:]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67B2E-3E0E-63EE-29CF-A7E9018FE1D6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465" y="38698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toată ziua,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dimineața,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până seara,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toată viața!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te-audă,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Răul să se-ascundă,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 de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 de fericire!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1BFCF6-4C9A-54E9-633F-4417640DF3F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01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808" y="246561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Păsărele cântă-n cor,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 și tu exemplul lor.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N-ai aripi, nu poți zbura.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să știi că poți cânta.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A8BC4-0AFB-2BC7-2CC2-7C49A4624FC4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636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465" y="38698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toată ziua,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dimineața,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până seara,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toată viața!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te-audă,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Răul să se-ascundă,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 de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 de fericire!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124C0-0784-5E1C-93A1-28D165AA9D2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47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259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45. Haide, cântă, nu fi trist!</vt:lpstr>
      <vt:lpstr>1. [:Haide, cântă, nu fi trist, Fii atent la pianist! Vesel fii, să poți să spui Bucuria orișicui.:]</vt:lpstr>
      <vt:lpstr>Ref: [:Cântă toată ziua, Cântă dimineața, Cântă până seara, Cântă toată viața! Lumea să te-audă, Răul să se-ascundă, Cântec de iubire, Cânt de fericire!:]</vt:lpstr>
      <vt:lpstr>2. [:Cântecul te face bun. Cânt-acasă și la drum, Cântă multe bucurii, Cântecele de copii.:]</vt:lpstr>
      <vt:lpstr>Ref: [:Cântă toată ziua, Cântă dimineața, Cântă până seara, Cântă toată viața! Lumea să te-audă, Răul să se-ascundă, Cântec de iubire, Cânt de fericire!:]</vt:lpstr>
      <vt:lpstr>3. [:Păsărele cântă-n cor, Ia și tu exemplul lor. N-ai aripi, nu poți zbura. Dar să știi că poți cânta.:]</vt:lpstr>
      <vt:lpstr>Ref: [:Cântă toată ziua, Cântă dimineața, Cântă până seara, Cântă toată viața! Lumea să te-audă, Răul să se-ascundă, Cântec de iubire, Cânt de fericire!:]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127</cp:revision>
  <dcterms:created xsi:type="dcterms:W3CDTF">2023-11-17T07:57:38Z</dcterms:created>
  <dcterms:modified xsi:type="dcterms:W3CDTF">2023-11-23T15:29:17Z</dcterms:modified>
</cp:coreProperties>
</file>