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8" r:id="rId6"/>
    <p:sldId id="287" r:id="rId7"/>
    <p:sldId id="28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88" autoAdjust="0"/>
    <p:restoredTop sz="94660"/>
  </p:normalViewPr>
  <p:slideViewPr>
    <p:cSldViewPr snapToGrid="0">
      <p:cViewPr>
        <p:scale>
          <a:sx n="100" d="100"/>
          <a:sy n="100" d="100"/>
        </p:scale>
        <p:origin x="1553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44. Hai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tu la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298A3D5-2090-BB31-5415-44DCE49F12C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731" y="363618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Ești străin și călător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munți de-ngrijorări,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țintă, fără pace,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spor prin încercări,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Nicio rază-n noaptea rea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îți luminează drumul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te obosești, te prăbușești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povara foarte grea.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16442E-5736-D8BC-9B09-C5AA61A2A6E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32493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și tu, la Isus!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iubește și vrea,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ar vrea să-I deschizi inima!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sta, nu mai sta pe gând,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primește-L în ea.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va da pentru veci pacea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BF8DDD-1087-50A5-0BE0-8C5AB66A041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161" y="3901632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Față-n față cu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vei vrea să te oprești,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Îi ceri să-ți ia povara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te mai odihnești...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Vei primi în dar puteri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pășești peste abis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peste ape-adânci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peste stânci,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flăcări și dureri.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E23937-E8E7-2297-2545-13C0DDA926D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32493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și tu, la Isus!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iubește și vrea,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ar vrea să-I deschizi inima!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sta, nu mai sta pe gând,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primește-L în ea.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va da pentru veci pacea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7D6BD8-9610-CAA3-F621-EA5BC5B3DBE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636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807" y="36358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Doar cu Domnul,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Într-o zi, vreau să merg spre Canaan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locuiesc de-a pururi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 al păcii scump liman.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Să-L întreb cât m-a iubit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umblam rătăcitor,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El pe crucea grea,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vina mea, datoria mi-a plătit!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65120-CB14-B291-7A97-E69297790E7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95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32493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și tu, la Isus!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iubește și vrea,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ar vrea să-I deschizi inima!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sta, nu mai sta pe gând,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primește-L în ea.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va da pentru veci pacea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DDE1FE-FF15-6E69-AD3C-8A096083A6C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77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355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44. Hai și tu la Isus!</vt:lpstr>
      <vt:lpstr>1. Ești străin și călător Printre munți de-ngrijorări, Fără țintă, fără pace, Fără spor prin încercări, Nicio rază-n noaptea rea Nu îți luminează drumul Și te obosești, te prăbușești Sub povara foarte grea.</vt:lpstr>
      <vt:lpstr>Ref: Hai și tu, la Isus! Ce mult te iubește și vrea, El ar vrea să-I deschizi inima! Nu mai sta, nu mai sta pe gând, Ci primește-L în ea.  Îți va da pentru veci pacea Sa!</vt:lpstr>
      <vt:lpstr>2. Față-n față cu Isus De vei vrea să te oprești, Să Îi ceri să-ți ia povara Și să te mai odihnești... Vei primi în dar puteri Să pășești peste abis Și peste ape-adânci Și peste stânci, Peste flăcări și dureri.</vt:lpstr>
      <vt:lpstr>Ref: Hai și tu, la Isus! Ce mult te iubește și vrea, El ar vrea să-I deschizi inima! Nu mai sta, nu mai sta pe gând, Ci primește-L în ea.  Îți va da pentru veci pacea Sa!</vt:lpstr>
      <vt:lpstr>3. Doar cu Domnul, Într-o zi, vreau să merg spre Canaan Și să locuiesc de-a pururi Spre al păcii scump liman. Să-L întreb cât m-a iubit Când umblam rătăcitor, Iar El pe crucea grea, Sub vina mea, datoria mi-a plătit!</vt:lpstr>
      <vt:lpstr>Ref: Hai și tu, la Isus! Ce mult te iubește și vrea, El ar vrea să-I deschizi inima! Nu mai sta, nu mai sta pe gând, Ci primește-L în ea.  Îți va da pentru veci pacea Sa!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123</cp:revision>
  <dcterms:created xsi:type="dcterms:W3CDTF">2023-11-17T07:57:38Z</dcterms:created>
  <dcterms:modified xsi:type="dcterms:W3CDTF">2023-11-23T15:29:05Z</dcterms:modified>
</cp:coreProperties>
</file>