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8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>
        <p:scale>
          <a:sx n="100" d="100"/>
          <a:sy n="100" d="100"/>
        </p:scale>
        <p:origin x="174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nl-NL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88. Spre Isus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455E99C0-8A15-D849-1527-D7A917CD2D22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667002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Gândul meu spre Isus e îndreptat,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Către cer mă avânt neînfricat,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Pașii mei, zi de zi, mă poartă mereu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Către cer, e dorul meu,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Vreau să-L văd pe-al meu Dumnezeu.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11D572-4BA9-808E-A9D5-B51412FB672D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3615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Sus în cer, sus în cer e casa mea,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Isus, în Isus e speranța mea,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Inima, ruga mea plină-i de dor,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Vreau să fiu cu-al meu Păstor,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Vreau să-L văd pe-al meu Salvator!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CAC663-E866-AC22-3919-617023FF00A4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830283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Până când va veni, eu voi cânta,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Voi vesti Harul Său și Dragostea Sa,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Doar un pas, doar un pas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cerul va fi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Casa mea-n veci pe vecii,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Isus fericit voi trăi!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C1CA3A-BBB1-B095-603F-5175ED39DB3F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162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88. Spre Isus</vt:lpstr>
      <vt:lpstr>1. Gândul meu spre Isus e îndreptat, Către cer mă avânt neînfricat, Pașii mei, zi de zi, mă poartă mereu Către cer, e dorul meu,  Vreau să-L văd pe-al meu Dumnezeu.</vt:lpstr>
      <vt:lpstr>2. Sus în cer, sus în cer e casa mea, În Isus, în Isus e speranța mea, Inima, ruga mea plină-i de dor, Vreau să fiu cu-al meu Păstor, Vreau să-L văd pe-al meu Salvator!</vt:lpstr>
      <vt:lpstr>3. Până când va veni, eu voi cânta, Voi vesti Harul Său și Dragostea Sa, Doar un pas, doar un pas Și cerul va fi Casa mea-n veci pe vecii,  Cu Isus fericit voi trăi!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311</cp:revision>
  <dcterms:created xsi:type="dcterms:W3CDTF">2023-11-17T07:57:38Z</dcterms:created>
  <dcterms:modified xsi:type="dcterms:W3CDTF">2023-11-23T15:40:11Z</dcterms:modified>
</cp:coreProperties>
</file>