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25. David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00836" y="64566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978" y="3123474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Copilaș cu păr bălai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frumos, cu dulce grai,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oi erai voios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cântai așa frumos,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acum tu ești chemat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fii uns ca împărat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Peste-ntregul Israel,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Credincios să fii la fel.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9B855-C6DF-264A-936D-DCAC932309FB}"/>
              </a:ext>
            </a:extLst>
          </p:cNvPr>
          <p:cNvSpPr>
            <a:spLocks noGrp="1"/>
          </p:cNvSpPr>
          <p:nvPr/>
        </p:nvSpPr>
        <p:spPr>
          <a:xfrm>
            <a:off x="100836" y="64566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49" y="3745622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Tinerel mai la-nceput,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 de leu nu te-ai temut,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din gură i-ai luat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Mielul ce ți-a fost furat.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acum tu ești chemat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te lupți cu Goliat,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ți-e ajutor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vei fi biruitor!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74E196-2653-DEAD-B460-51F3281E3047}"/>
              </a:ext>
            </a:extLst>
          </p:cNvPr>
          <p:cNvSpPr>
            <a:spLocks noGrp="1"/>
          </p:cNvSpPr>
          <p:nvPr/>
        </p:nvSpPr>
        <p:spPr>
          <a:xfrm>
            <a:off x="100836" y="64566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542" y="3336835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Mare om când te-ai făcut,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La-ncercare ai căzut,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Domnul te-a iubit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deplin te-ai pocăit.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 om fi noi de voinici,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 ispite mari și mici,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Lângă Domnul dacă stăm,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Niciodată nu cădem.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01300D-004D-838C-68D5-A7454A6FDA21}"/>
              </a:ext>
            </a:extLst>
          </p:cNvPr>
          <p:cNvSpPr>
            <a:spLocks noGrp="1"/>
          </p:cNvSpPr>
          <p:nvPr/>
        </p:nvSpPr>
        <p:spPr>
          <a:xfrm>
            <a:off x="100836" y="64566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171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25. David</vt:lpstr>
      <vt:lpstr>1. Copilaș cu păr bălai Și frumos, cu dulce grai, Lângă oi erai voios Și cântai așa frumos, Dar acum tu ești chemat Să fii uns ca împărat Peste-ntregul Israel, Credincios să fii la fel.</vt:lpstr>
      <vt:lpstr>2. Tinerel mai la-nceput, Nici de leu nu te-ai temut, Chiar din gură i-ai luat Mielul ce ți-a fost furat. Dar acum tu ești chemat Să te lupți cu Goliat, Dumnezeu ți-e ajutor Și vei fi biruitor!</vt:lpstr>
      <vt:lpstr>3. Mare om când te-ai făcut, La-ncercare ai căzut, Însă Domnul te-a iubit Și deplin te-ai pocăit. Cât om fi noi de voinici, Vin ispite mari și mici, Lângă Domnul dacă stăm, Niciodată nu cădem.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51</cp:revision>
  <dcterms:created xsi:type="dcterms:W3CDTF">2023-11-17T07:57:38Z</dcterms:created>
  <dcterms:modified xsi:type="dcterms:W3CDTF">2023-11-23T15:23:52Z</dcterms:modified>
</cp:coreProperties>
</file>