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8" r:id="rId6"/>
    <p:sldId id="264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E375F4EB-BA37-4EF3-B917-9E9EBFA19D8D}"/>
    <pc:docChg chg="custSel addSld delSld modSld sldOrd">
      <pc:chgData name="Claudiu Spiridon" userId="a0de4d6d87afab53" providerId="LiveId" clId="{E375F4EB-BA37-4EF3-B917-9E9EBFA19D8D}" dt="2023-11-17T12:20:55.822" v="314" actId="47"/>
      <pc:docMkLst>
        <pc:docMk/>
      </pc:docMkLst>
      <pc:sldChg chg="modSp mod">
        <pc:chgData name="Claudiu Spiridon" userId="a0de4d6d87afab53" providerId="LiveId" clId="{E375F4EB-BA37-4EF3-B917-9E9EBFA19D8D}" dt="2023-11-17T12:12:15.489" v="1"/>
        <pc:sldMkLst>
          <pc:docMk/>
          <pc:sldMk cId="1478164330" sldId="256"/>
        </pc:sldMkLst>
        <pc:spChg chg="mod">
          <ac:chgData name="Claudiu Spiridon" userId="a0de4d6d87afab53" providerId="LiveId" clId="{E375F4EB-BA37-4EF3-B917-9E9EBFA19D8D}" dt="2023-11-17T12:12:15.489" v="1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E375F4EB-BA37-4EF3-B917-9E9EBFA19D8D}" dt="2023-11-17T12:19:52.049" v="148" actId="20577"/>
        <pc:sldMkLst>
          <pc:docMk/>
          <pc:sldMk cId="1708826543" sldId="257"/>
        </pc:sldMkLst>
        <pc:spChg chg="mod">
          <ac:chgData name="Claudiu Spiridon" userId="a0de4d6d87afab53" providerId="LiveId" clId="{E375F4EB-BA37-4EF3-B917-9E9EBFA19D8D}" dt="2023-11-17T12:19:52.049" v="148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E375F4EB-BA37-4EF3-B917-9E9EBFA19D8D}" dt="2023-11-17T12:20:29.244" v="304" actId="20577"/>
        <pc:sldMkLst>
          <pc:docMk/>
          <pc:sldMk cId="1466831212" sldId="258"/>
        </pc:sldMkLst>
        <pc:spChg chg="mod">
          <ac:chgData name="Claudiu Spiridon" userId="a0de4d6d87afab53" providerId="LiveId" clId="{E375F4EB-BA37-4EF3-B917-9E9EBFA19D8D}" dt="2023-11-17T12:20:29.244" v="304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E375F4EB-BA37-4EF3-B917-9E9EBFA19D8D}" dt="2023-11-17T12:20:36.779" v="305"/>
        <pc:sldMkLst>
          <pc:docMk/>
          <pc:sldMk cId="1128560242" sldId="260"/>
        </pc:sldMkLst>
        <pc:spChg chg="mod">
          <ac:chgData name="Claudiu Spiridon" userId="a0de4d6d87afab53" providerId="LiveId" clId="{E375F4EB-BA37-4EF3-B917-9E9EBFA19D8D}" dt="2023-11-17T12:20:36.779" v="305"/>
          <ac:spMkLst>
            <pc:docMk/>
            <pc:sldMk cId="1128560242" sldId="260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E375F4EB-BA37-4EF3-B917-9E9EBFA19D8D}" dt="2023-11-17T12:20:42.939" v="306"/>
        <pc:sldMkLst>
          <pc:docMk/>
          <pc:sldMk cId="515289807" sldId="264"/>
        </pc:sldMkLst>
        <pc:spChg chg="mod">
          <ac:chgData name="Claudiu Spiridon" userId="a0de4d6d87afab53" providerId="LiveId" clId="{E375F4EB-BA37-4EF3-B917-9E9EBFA19D8D}" dt="2023-11-17T12:20:42.939" v="306"/>
          <ac:spMkLst>
            <pc:docMk/>
            <pc:sldMk cId="515289807" sldId="264"/>
            <ac:spMk id="2" creationId="{6DFF16B6-0BB7-B5E0-247E-63909F3BB9F1}"/>
          </ac:spMkLst>
        </pc:spChg>
      </pc:sldChg>
      <pc:sldChg chg="del">
        <pc:chgData name="Claudiu Spiridon" userId="a0de4d6d87afab53" providerId="LiveId" clId="{E375F4EB-BA37-4EF3-B917-9E9EBFA19D8D}" dt="2023-11-17T12:20:53.847" v="313" actId="47"/>
        <pc:sldMkLst>
          <pc:docMk/>
          <pc:sldMk cId="3802183375" sldId="266"/>
        </pc:sldMkLst>
      </pc:sldChg>
      <pc:sldChg chg="del">
        <pc:chgData name="Claudiu Spiridon" userId="a0de4d6d87afab53" providerId="LiveId" clId="{E375F4EB-BA37-4EF3-B917-9E9EBFA19D8D}" dt="2023-11-17T12:20:55.822" v="314" actId="47"/>
        <pc:sldMkLst>
          <pc:docMk/>
          <pc:sldMk cId="1466323298" sldId="267"/>
        </pc:sldMkLst>
      </pc:sldChg>
      <pc:sldChg chg="add ord">
        <pc:chgData name="Claudiu Spiridon" userId="a0de4d6d87afab53" providerId="LiveId" clId="{E375F4EB-BA37-4EF3-B917-9E9EBFA19D8D}" dt="2023-11-17T12:20:48.474" v="309"/>
        <pc:sldMkLst>
          <pc:docMk/>
          <pc:sldMk cId="1758817901" sldId="268"/>
        </pc:sldMkLst>
      </pc:sldChg>
      <pc:sldChg chg="add ord">
        <pc:chgData name="Claudiu Spiridon" userId="a0de4d6d87afab53" providerId="LiveId" clId="{E375F4EB-BA37-4EF3-B917-9E9EBFA19D8D}" dt="2023-11-17T12:20:52.378" v="312"/>
        <pc:sldMkLst>
          <pc:docMk/>
          <pc:sldMk cId="2603810521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8. </a:t>
            </a:r>
            <a:r>
              <a:rPr lang="en-US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</a:t>
            </a:r>
            <a:r>
              <a:rPr lang="en-US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inima-ți</a:t>
            </a:r>
            <a:r>
              <a:rPr lang="en-US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șoptește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099" y="24920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inima-ncercată-ți șoptește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bate și azi cu iubire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Ascultă-i îndemnul, dorește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faci o schimbare în bine.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F842D7-2665-B226-B556-CF243589135C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Într-o zi, lacrima ta o va șterge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tot ce-ai trudit, Domnul va ști.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Încununat cu dreptate, vei merge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Țara promisă, cu El ca să fii!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4E3FE8-E23C-BD42-2D32-D091FEC5FAFF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442" y="2432172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În lumea aceasta obosită,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Trăim ca să fim o lumină,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dacă inima e rănită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plânsul durerii suspină.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1BCCF9-BBEE-3F36-147B-0C33227DA18E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Într-o zi, lacrima ta o va șterge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tot ce-ai trudit, Domnul va ști.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Încununat cu dreptate, vei merge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Țara promisă, cu El ca să fii!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C95613-ED3D-D61C-89F0-F0AC8269A960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817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Atât de aproape e Domnul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Hai, vino și tu, te așteaptă.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Uitând azi durerea și chinul,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Privirea spre El ți-o îndreaptă.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2F9A86-8787-3AC1-03D9-C1B3A040B151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289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Într-o zi, lacrima ta o va șterge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tot ce-ai trudit, Domnul va ști.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Încununat cu dreptate, vei merge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Țara promisă, cu El ca să fii!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F05CA0-C06A-3D87-0EA5-0CDE309C313F}"/>
              </a:ext>
            </a:extLst>
          </p:cNvPr>
          <p:cNvSpPr>
            <a:spLocks noGrp="1"/>
          </p:cNvSpPr>
          <p:nvPr/>
        </p:nvSpPr>
        <p:spPr>
          <a:xfrm>
            <a:off x="138936" y="6391353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10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237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8. Când inima-ți șoptește</vt:lpstr>
      <vt:lpstr>1. Când inima-ncercată-ți șoptește Mai bate și azi cu iubire Ascultă-i îndemnul, dorește Să faci o schimbare în bine.</vt:lpstr>
      <vt:lpstr>Ref: Într-o zi, lacrima ta o va șterge Pentru tot ce-ai trudit, Domnul va ști. Încununat cu dreptate, vei merge Către Țara promisă, cu El ca să fii!</vt:lpstr>
      <vt:lpstr>2. În lumea aceasta obosită, Trăim ca să fim o lumină, Chiar dacă inima e rănită Și-n plânsul durerii suspină.</vt:lpstr>
      <vt:lpstr>Ref: Într-o zi, lacrima ta o va șterge Pentru tot ce-ai trudit, Domnul va ști. Încununat cu dreptate, vei merge Către Țara promisă, cu El ca să fii!</vt:lpstr>
      <vt:lpstr>3. Atât de aproape e Domnul Hai, vino și tu, te așteaptă. Uitând azi durerea și chinul, Privirea spre El ți-o îndreaptă.</vt:lpstr>
      <vt:lpstr>Ref: Într-o zi, lacrima ta o va șterge Pentru tot ce-ai trudit, Domnul va ști. Încununat cu dreptate, vei merge Către Țara promisă, cu El ca să fii!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9</cp:revision>
  <dcterms:created xsi:type="dcterms:W3CDTF">2023-11-17T07:57:38Z</dcterms:created>
  <dcterms:modified xsi:type="dcterms:W3CDTF">2023-11-23T15:18:41Z</dcterms:modified>
</cp:coreProperties>
</file>