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8" autoAdjust="0"/>
    <p:restoredTop sz="94660"/>
  </p:normalViewPr>
  <p:slideViewPr>
    <p:cSldViewPr snapToGrid="0">
      <p:cViewPr>
        <p:scale>
          <a:sx n="100" d="100"/>
          <a:sy n="100" d="100"/>
        </p:scale>
        <p:origin x="1553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46.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Iarna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D453F87-8095-6F49-0339-383E23DFA617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3" y="2678246"/>
            <a:ext cx="11446328" cy="238760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Glas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clopoței în calea noastră,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Stele de argint pe drum răsar,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Fulgii de nea cad la fereastră,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Iarna și-a întins albul hotar.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92E047-B844-F83B-74B9-C53BBFCB95B7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351" y="35596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case, la noi, e sărbătoare,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stradă, copiii sunt fericiți!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Se-aud colinde,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Toți sunt uimiți,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Frumos, regesc, stele răsar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strălucesc,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Minuni de vis,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Iarna e pentru toți un paradis.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937512-C7F6-1EB0-8BFD-95D4E3617ECA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619" y="2579018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Glas de clopoței să alunge-ntristarea,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Uitați de război, de ură uitați.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Stelele s-aprindă-n suflet cântarea,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Măcar pentru o zi să fim curați.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75A59A-0B61-6F05-C280-05271649A29A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4223" y="338001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Faceți din iarna cea geroasă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sărbătoare fără sfârșit!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Cântați colinde,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Fiți mulțumiți,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Frumos ca frați, dați-vă mâna și cântați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Slăviți pe El,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cântați, și cântați lui Dumnezeu!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5C9206-FD8A-E2D4-D999-8A1B99E21321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101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185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46. Iarna</vt:lpstr>
      <vt:lpstr>1. Glas de clopoței în calea noastră, Stele de argint pe drum răsar, Fulgii de nea cad la fereastră, Iarna și-a întins albul hotar. </vt:lpstr>
      <vt:lpstr>În case, la noi, e sărbătoare, Pe stradă, copiii sunt fericiți! Se-aud colinde, Toți sunt uimiți, Frumos, regesc, stele răsar Și strălucesc, Minuni de vis, Iarna e pentru toți un paradis.</vt:lpstr>
      <vt:lpstr>2. Glas de clopoței să alunge-ntristarea, Uitați de război, de ură uitați. Stelele s-aprindă-n suflet cântarea, Măcar pentru o zi să fim curați.</vt:lpstr>
      <vt:lpstr>Faceți din iarna cea geroasă O sărbătoare fără sfârșit! Cântați colinde, Fiți mulțumiți, Frumos ca frați, dați-vă mâna și cântați Slăviți pe El,  Și cântați, și cântați lui Dumnezeu!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129</cp:revision>
  <dcterms:created xsi:type="dcterms:W3CDTF">2023-11-17T07:57:38Z</dcterms:created>
  <dcterms:modified xsi:type="dcterms:W3CDTF">2023-11-23T15:29:26Z</dcterms:modified>
</cp:coreProperties>
</file>