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4" r:id="rId6"/>
    <p:sldId id="293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53.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531187-EBBF-2298-6F06-EC284E936D10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9464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Viața crește în iubire,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iubire-i fericire,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uita! Iubește, iubește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pe Domnul și pe oameni.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2E1733-B7A0-EEDA-D9E6-0C7D31B0831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5" y="29445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iubești, vesel ești!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iubit, mântuit!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ca Dumnezeu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 mereu.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0C1933-137F-C7E0-AA25-206CAEBB9912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62" y="26715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Domnul este doar iubire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lucrează mântuire,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uita! Iubește, iubește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iubește pe oricine.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30508-5E41-BD64-B382-58D607F623C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5" y="29445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iubești, vesel ești!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iubit, mântuit!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ca Dumnezeu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 mereu.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E944D7-8B1E-142D-CBDE-7F0799504F8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64522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Ce exemplu al iubirii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în ziua răstignirii,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uita! Iubește, iubește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vrăjmași El îi iubește.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5FCDCD-AD02-B511-BC4F-823A9E5B553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681" y="26887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iubești, vesel ești!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iubit, mântuit!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Ești ca Dumnezeu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iubești mereu.</a:t>
            </a:r>
          </a:p>
        </p:txBody>
      </p:sp>
    </p:spTree>
    <p:extLst>
      <p:ext uri="{BB962C8B-B14F-4D97-AF65-F5344CB8AC3E}">
        <p14:creationId xmlns:p14="http://schemas.microsoft.com/office/powerpoint/2010/main" val="2065679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182</Words>
  <Application>Microsoft Office PowerPoint</Application>
  <PresentationFormat>Widescreen</PresentationFormat>
  <Paragraphs>13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53. Iubirea</vt:lpstr>
      <vt:lpstr>1. Viața crește în iubire, În iubire-i fericire, Nu uita! Iubește, iubește Și pe Domnul și pe oameni.</vt:lpstr>
      <vt:lpstr>Ref: De iubești, vesel ești! Ești iubit, mântuit! Ești ca Dumnezeu De iubești mereu.</vt:lpstr>
      <vt:lpstr>2. Domnul este doar iubire Când lucrează mântuire, Nu uita! Iubește, iubește El iubește pe oricine.</vt:lpstr>
      <vt:lpstr>Ref: De iubești, vesel ești! Ești iubit, mântuit! Ești ca Dumnezeu De iubești mereu.</vt:lpstr>
      <vt:lpstr>3. Ce exemplu al iubirii Chiar în ziua răstignirii, Nu uita! Iubește, iubește Pe vrăjmași El îi iubește.</vt:lpstr>
      <vt:lpstr>Ref: De iubești, vesel ești! Ești iubit, mântuit! Ești ca Dumnezeu De iubești mereu.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148</cp:revision>
  <dcterms:created xsi:type="dcterms:W3CDTF">2023-11-17T07:57:38Z</dcterms:created>
  <dcterms:modified xsi:type="dcterms:W3CDTF">2023-11-23T15:30:20Z</dcterms:modified>
</cp:coreProperties>
</file>