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9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5" autoAdjust="0"/>
    <p:restoredTop sz="94660"/>
  </p:normalViewPr>
  <p:slideViewPr>
    <p:cSldViewPr snapToGrid="0">
      <p:cViewPr>
        <p:scale>
          <a:sx n="75" d="100"/>
          <a:sy n="75" d="100"/>
        </p:scale>
        <p:origin x="2462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53" y="1063839"/>
            <a:ext cx="10912928" cy="2914316"/>
          </a:xfrm>
        </p:spPr>
        <p:txBody>
          <a:bodyPr>
            <a:norm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50. </a:t>
            </a:r>
            <a:r>
              <a:rPr lang="fr-FR" sz="8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Iosif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ACA26A-E36B-F14E-A5B0-1C3E99B28A3B}"/>
              </a:ext>
            </a:extLst>
          </p:cNvPr>
          <p:cNvSpPr txBox="1">
            <a:spLocks/>
          </p:cNvSpPr>
          <p:nvPr/>
        </p:nvSpPr>
        <p:spPr>
          <a:xfrm>
            <a:off x="787782" y="1063839"/>
            <a:ext cx="10912928" cy="2914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8F88A3E-8C6C-1848-118B-CE0959B47D1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2930072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Ca iosif cel vândut de-ai săi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Și-n întuneric aruncat, 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simt adeseori și eu trădat,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 Prietenul meu poate totul schimba,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Mă încred în dragostea Sa!</a:t>
            </a:r>
            <a:endParaRPr lang="en-US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FFC3C2-81F0-6F59-0EE7-8F533CC8C25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137" y="254725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Nu-i piedică în calea Lui,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Nici stavilă de netrecut,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Și-oricât aș fi de părăsit, căzut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Domnul este cu mine așa a promis,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un vis adevărat, de Isus vegheat,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un vis fără compromis.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B6C5EB-3C4C-D757-AD6A-13BF79D41557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948" y="3248489"/>
            <a:ext cx="1126399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Să fim mereu exploratori,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S-avem în gând chemarea Sa,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Să fim cu El biruitori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 vrea cu Isus,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Lupta e câștigată deja,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Dacă-L ai în inima ta!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EC519D-B850-9933-4483-F93143A26959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836" y="3614057"/>
            <a:ext cx="11446328" cy="2387600"/>
          </a:xfrm>
        </p:spPr>
        <p:txBody>
          <a:bodyPr>
            <a:noAutofit/>
          </a:bodyPr>
          <a:lstStyle/>
          <a:p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Puține clipe-au mai rămas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Și ele trec în veșnicii,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Ne-așteaptă Tatăl iubitor acas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 splendoarea măririi, Isus va rosti: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”Ești copilul meu iubit, pentru tine-am murit”,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Iată visul s-a împlinit,</a:t>
            </a:r>
            <a:b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 ești visul împlinit!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38DB6D-F390-8ABF-66BB-8E0A811E2941}"/>
              </a:ext>
            </a:extLst>
          </p:cNvPr>
          <p:cNvSpPr>
            <a:spLocks noGrp="1"/>
          </p:cNvSpPr>
          <p:nvPr/>
        </p:nvSpPr>
        <p:spPr>
          <a:xfrm>
            <a:off x="138936" y="6369582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76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197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50. Iosif</vt:lpstr>
      <vt:lpstr>1. Ca iosif cel vândut de-ai săi Și-n întuneric aruncat,  Mă simt adeseori și eu trădat, Dar Prietenul meu poate totul schimba, Mă încred în dragostea Sa!</vt:lpstr>
      <vt:lpstr>Nu-i piedică în calea Lui, Nici stavilă de netrecut, Și-oricât aș fi de părăsit, căzut Domnul este cu mine așa a promis, E un vis adevărat, de Isus vegheat, E un vis fără compromis.</vt:lpstr>
      <vt:lpstr>2. Să fim mereu exploratori, S-avem în gând chemarea Sa, Să fim cu El biruitori Am vrea cu Isus, Lupta e câștigată deja, Dacă-L ai în inima ta!</vt:lpstr>
      <vt:lpstr>Puține clipe-au mai rămas Și ele trec în veșnicii, Ne-așteaptă Tatăl iubitor acas În splendoarea măririi, Isus va rosti: ”Ești copilul meu iubit, pentru tine-am murit”, Iată visul s-a împlinit, Tu ești visul împlinit!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142</cp:revision>
  <dcterms:created xsi:type="dcterms:W3CDTF">2023-11-17T07:57:38Z</dcterms:created>
  <dcterms:modified xsi:type="dcterms:W3CDTF">2023-11-23T15:29:56Z</dcterms:modified>
</cp:coreProperties>
</file>