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19" r:id="rId6"/>
    <p:sldId id="316" r:id="rId7"/>
    <p:sldId id="32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nl-NL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84. Să nu te temi!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F4827A9-6892-9B87-87A5-E21BA92B31D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6198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Nori grei se strâng pe cerul tău,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Îți este frică și ți-e greu,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 vrea s-arunci tot ce e rău,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te ridici, să ieși din hău.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CBB0BC-0F8D-CAD4-ED4F-3BBCA10DA57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6670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nu te temi, orice-ar veni în jurul tău,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dreapta ta e Dumnezeu!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orice zi te va purta pe brațul Său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Tată îți va fi mereu!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BA3C0A-1DB6-7A2E-93B2-8B5E3653AB2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38941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Când vântul urlă-n fața ta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noaptea-i neagră-n jurul tău,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 nu uita, ai calea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partea ta e Dumnezeu.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1FF82F-DF73-5C55-235B-58DFC715B3C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6670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nu te temi, orice-ar veni în jurul tău,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dreapta ta e Dumnezeu!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orice zi te va purta pe brațul Său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Tată îți va fi mereu!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48E022-F282-5A50-6938-D39BBC6BF38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974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30777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Doar lângă El ești liniștit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cerul ți-e din nou senin,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mâna Lui tu ești păzit,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e păstorul tău divin.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5BB5F-487B-ACBF-3122-737AA7F3316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077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6670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nu te temi, orice-ar veni în jurul tău,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dreapta ta e Dumnezeu!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orice zi te va purta pe brațul Său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Tată îți va fi mereu!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7E1B99-C53D-999F-3458-A29640273873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933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256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84. Să nu te temi!</vt:lpstr>
      <vt:lpstr>1. Nori grei se strâng pe cerul tău, Îți este frică și ți-e greu, Ai vrea s-arunci tot ce e rău, Să te ridici, să ieși din hău.</vt:lpstr>
      <vt:lpstr>Ref: Să nu te temi, orice-ar veni în jurul tău, La dreapta ta e Dumnezeu! În orice zi te va purta pe brațul Său Și Tată îți va fi mereu!</vt:lpstr>
      <vt:lpstr>2. Când vântul urlă-n fața ta Și noaptea-i neagră-n jurul tău, Tu nu uita, ai calea ta, De partea ta e Dumnezeu.</vt:lpstr>
      <vt:lpstr>Ref: Să nu te temi, orice-ar veni în jurul tău, La dreapta ta e Dumnezeu! În orice zi te va purta pe brațul Său Și Tată îți va fi mereu!</vt:lpstr>
      <vt:lpstr>3. Doar lângă El ești liniștit Și cerul ți-e din nou senin, De mâna Lui tu ești păzit, El e păstorul tău divin.</vt:lpstr>
      <vt:lpstr>Ref: Să nu te temi, orice-ar veni în jurul tău, La dreapta ta e Dumnezeu! În orice zi te va purta pe brațul Său Și Tată îți va fi mereu!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296</cp:revision>
  <dcterms:created xsi:type="dcterms:W3CDTF">2023-11-17T07:57:38Z</dcterms:created>
  <dcterms:modified xsi:type="dcterms:W3CDTF">2023-11-23T15:35:09Z</dcterms:modified>
</cp:coreProperties>
</file>