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2" r:id="rId6"/>
    <p:sldId id="290" r:id="rId7"/>
    <p:sldId id="298" r:id="rId8"/>
    <p:sldId id="29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68. Noe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70FDE5C-58DE-908B-C3F0-B894C25547E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0211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Într-o zi, Dumnezeu lui Noe i-a vorbit,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corabie mare ai de construit,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potop uriaș pe planetă va veni,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scăpare nu va fi!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66738E-40BD-A75F-89B0-7492163B4F3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211" y="311331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mulțume de ani,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Bunul Noe-a predicat,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Însă oamenii răi,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Râzând, l-au refuzat,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potopul a venit.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corabie se-auzea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Cum familia cânta!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F2724F-2C1F-E9D6-9A65-164402B71E1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35" y="2607128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Pic, pic pic picură necontenit,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Vai, vai, vai, de cel ne-adăpostit.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Nu, nu, nu, nu ne temem de nimic,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ne-a păzit!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681418-D61F-EFBF-C916-4932D7E9AB0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5" y="20573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Elefanți și maimuțe, zebre, urși și lei,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Păsărele, căței, pisicuțe și ponei,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întreagă grădină zoologică plutea,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familia cânta!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F0AFA6-F423-EAF6-6C74-581A4D5B252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76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5" y="20573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Într-o zi, Dumnezeu și pe mine m-a chemat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mi-a spus să vestesc calea bună de urmat.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corabia ascultării cu toții vom pleca,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vom cânta așa!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988FCB-6031-AE6E-A6E8-2291E23C92A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048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35" y="2607128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Pic, pic pic picură necontenit,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Vai, vai, vai, de cel ne-adăpostit.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Nu, nu, nu, nu ne temem de nimic,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ne-a păzit!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3EC630-1761-13E9-09AB-EFA97C30A4A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588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850" y="235675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A, a, a, aventura e în toi,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D, d, d, dar Domnul e cu noi,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T, t, t, toți plutim, ce minunat,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ne-a salvat!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5F3A73-A95C-7DA5-B537-86A6CC49B62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023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302</Words>
  <Application>Microsoft Office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68. Noe</vt:lpstr>
      <vt:lpstr>1. Într-o zi, Dumnezeu lui Noe i-a vorbit, O corabie mare ai de construit, Un potop uriaș pe planetă va veni, Și scăpare nu va fi!</vt:lpstr>
      <vt:lpstr>O mulțume de ani, Bunul Noe-a predicat, Însă oamenii răi, Râzând, l-au refuzat, Și potopul a venit. Din corabie se-auzea Cum familia cânta!</vt:lpstr>
      <vt:lpstr>Ref: Pic, pic pic picură necontenit, Vai, vai, vai, de cel ne-adăpostit. Nu, nu, nu, nu ne temem de nimic, Domnul ne-a păzit!</vt:lpstr>
      <vt:lpstr>2. Elefanți și maimuțe, zebre, urși și lei, Păsărele, căței, pisicuțe și ponei, O întreagă grădină zoologică plutea, Dar familia cânta!</vt:lpstr>
      <vt:lpstr>Într-o zi, Dumnezeu și pe mine m-a chemat Și mi-a spus să vestesc calea bună de urmat. În corabia ascultării cu toții vom pleca, Și vom cânta așa!</vt:lpstr>
      <vt:lpstr>Ref: Pic, pic pic picură necontenit, Vai, vai, vai, de cel ne-adăpostit. Nu, nu, nu, nu ne temem de nimic, Domnul ne-a păzit!</vt:lpstr>
      <vt:lpstr>A, a, a, aventura e în toi, D, d, d, dar Domnul e cu noi, T, t, t, toți plutim, ce minunat, Domnul ne-a salvat!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226</cp:revision>
  <dcterms:created xsi:type="dcterms:W3CDTF">2023-11-17T07:57:38Z</dcterms:created>
  <dcterms:modified xsi:type="dcterms:W3CDTF">2023-11-23T15:32:40Z</dcterms:modified>
</cp:coreProperties>
</file>