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83" r:id="rId5"/>
    <p:sldId id="284" r:id="rId6"/>
    <p:sldId id="285"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93" autoAdjust="0"/>
    <p:restoredTop sz="94660"/>
  </p:normalViewPr>
  <p:slideViewPr>
    <p:cSldViewPr snapToGrid="0">
      <p:cViewPr varScale="1">
        <p:scale>
          <a:sx n="136" d="100"/>
          <a:sy n="136" d="100"/>
        </p:scale>
        <p:origin x="370"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2CA02-0248-2BF2-5BFE-10E8CADAD1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DF4198-6B66-AE9F-23ED-4057CFCF8A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E23B510-93AB-3DEB-15C0-DD13B9550651}"/>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C42F4534-B92E-FD23-D3D3-F9027A000C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94AE8A-EA97-2310-C945-1940DD6AF9CB}"/>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41935294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9FB96-484A-8BD6-BF9E-664AB7E6912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335462D-786C-A25C-9115-4E946D64170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96ECA6-6BA5-9E1D-F072-AB8F1188AA91}"/>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49755541-51DE-5711-C6E7-832C50A1E8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B6B118-0038-32FE-757D-AD8261DA96A2}"/>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4030882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DFC42F-2342-8B20-BB7D-53110B2B7CB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5D3C936-2D02-5BC1-FD58-0912CAC03A6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96A1EC-0A09-F620-8643-577933F87564}"/>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462F7D27-02EB-CCF7-5B22-26640CF920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1534AC-25D4-11CD-0E59-C1209BA0AEC3}"/>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316659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40578-EAF7-5085-DB43-20A7780BAD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A63F98-FAD0-E0EF-404D-2D75155499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026479-E71F-F1BB-8FB4-E850E68BFC73}"/>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59945F04-AEFA-C37F-9AF1-B0E331F3FE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AF8BEF-7785-96BE-E3CF-2F9AFC2EDB21}"/>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717509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E29D3-F8A5-0DFB-C63C-F325E4BC2E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515D727-13A0-CF63-89D8-E40E8CE5094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FB11A26-8D71-FB48-F632-FDA44AA553C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B428FE12-E166-51C5-EF9A-DB29E0563C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3481F4-1DC7-985A-E7E8-570A310F475E}"/>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432043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61DD1-BB4B-25FF-5AE1-EBA47343FC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CB3105-4D4E-7251-138E-7265C53A330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EA2262D-768E-E797-BF00-35A0B676D40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CE30F0B-8CE3-2AF1-A369-38C6D4AB931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4D421454-06BA-BA8E-DEB9-D3528ED21F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E8E524-CC18-991F-C9C0-36A88C543F0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999760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EBC93-6052-76FE-48ED-8254EEE1476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4119EB-B661-2F1B-CF6B-AC0438D7AE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95FE75C-34B7-E342-361E-B49365B98FB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E89C0CE-51DC-C62F-7341-82E329E3A1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8FB3BF7-1D31-4CA6-4132-50333430FEC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6D8BA8-3305-7C91-3801-FACE83DFCAA0}"/>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8" name="Footer Placeholder 7">
            <a:extLst>
              <a:ext uri="{FF2B5EF4-FFF2-40B4-BE49-F238E27FC236}">
                <a16:creationId xmlns:a16="http://schemas.microsoft.com/office/drawing/2014/main" id="{1F363866-1A07-51E3-6F20-322A8520A5B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2DA61D9-6ECE-58A2-82C9-FEF77D125417}"/>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46417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0146-15B6-3703-5E92-39ED62F9014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821779A-F538-6FD9-1DA8-4A75B63426E4}"/>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4" name="Footer Placeholder 3">
            <a:extLst>
              <a:ext uri="{FF2B5EF4-FFF2-40B4-BE49-F238E27FC236}">
                <a16:creationId xmlns:a16="http://schemas.microsoft.com/office/drawing/2014/main" id="{EE6B1255-E806-EAF5-3B33-C965DECFBEF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702A0D7-C0E4-A5A0-B53F-3A057F5FDBA7}"/>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865229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F5D99E-5AD1-9751-9AF8-127B2CE61D46}"/>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3" name="Footer Placeholder 2">
            <a:extLst>
              <a:ext uri="{FF2B5EF4-FFF2-40B4-BE49-F238E27FC236}">
                <a16:creationId xmlns:a16="http://schemas.microsoft.com/office/drawing/2014/main" id="{14B22A79-E4F1-137D-D1BE-D7FF424DD3C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46C662B-F641-28ED-054A-5F9CB268FD30}"/>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778269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6A2489-5410-5C69-B80B-4F3BD3FC87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C35528-F161-1BA6-CD82-5300A5D422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4A5A80C-173E-FCF5-4507-28722100EB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047238-43EE-ED85-F672-BC50F0ED288B}"/>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9B1F5AFA-2333-3344-77B2-5F2F21C974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3E3FA7-B306-47B5-8DCE-83EA8F93F59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388251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77275-8B14-D34E-B46E-F795C08772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3150646-CC9B-ADB8-70DA-ABE4C1D9C7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930779E-1305-76B1-785D-B8499B988F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407188-016A-7661-5A3A-290C64A37F9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92EAC0D7-CE69-969A-BB1F-CA43897261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5D1010-F792-C22B-87A4-92A947013B4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290733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7180B0-E390-C2A2-EECF-D14558A0A6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35A599-8F2D-A71F-9B11-FFC5C4388B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E78630-EE76-14E3-7E97-B3D8DB71C5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F1BAF10E-DF2D-71D8-B6B4-1ED7827B45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7B6AD3B-EF7B-5181-B263-C3E1C8DA14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F07EC9-641B-4BA1-8910-C3DD48B5AAA4}" type="slidenum">
              <a:rPr lang="en-US" smtClean="0"/>
              <a:t>‹#›</a:t>
            </a:fld>
            <a:endParaRPr lang="en-US"/>
          </a:p>
        </p:txBody>
      </p:sp>
    </p:spTree>
    <p:extLst>
      <p:ext uri="{BB962C8B-B14F-4D97-AF65-F5344CB8AC3E}">
        <p14:creationId xmlns:p14="http://schemas.microsoft.com/office/powerpoint/2010/main" val="17457347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771453" y="1063839"/>
            <a:ext cx="10912928" cy="2914316"/>
          </a:xfrm>
        </p:spPr>
        <p:txBody>
          <a:bodyPr>
            <a:normAutofit/>
          </a:bodyPr>
          <a:lstStyle/>
          <a:p>
            <a:r>
              <a:rPr lang="it-IT" sz="8000" b="1" dirty="0">
                <a:solidFill>
                  <a:schemeClr val="bg1"/>
                </a:solidFill>
                <a:latin typeface="Calibri" panose="020F0502020204030204" pitchFamily="34" charset="0"/>
                <a:cs typeface="Calibri" panose="020F0502020204030204" pitchFamily="34" charset="0"/>
              </a:rPr>
              <a:t>100. Zâmbet de copil</a:t>
            </a:r>
            <a:endParaRPr lang="en-US" sz="8000" b="1" dirty="0">
              <a:solidFill>
                <a:schemeClr val="bg1"/>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18ACA26A-E36B-F14E-A5B0-1C3E99B28A3B}"/>
              </a:ext>
            </a:extLst>
          </p:cNvPr>
          <p:cNvSpPr txBox="1">
            <a:spLocks/>
          </p:cNvSpPr>
          <p:nvPr/>
        </p:nvSpPr>
        <p:spPr>
          <a:xfrm>
            <a:off x="787782" y="1063839"/>
            <a:ext cx="10912928" cy="29143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8000" b="1" dirty="0">
              <a:solidFill>
                <a:schemeClr val="bg1"/>
              </a:solidFill>
              <a:latin typeface="Calibri" panose="020F0502020204030204" pitchFamily="34" charset="0"/>
              <a:cs typeface="Calibri" panose="020F0502020204030204" pitchFamily="34" charset="0"/>
            </a:endParaRPr>
          </a:p>
        </p:txBody>
      </p:sp>
      <p:sp>
        <p:nvSpPr>
          <p:cNvPr id="4" name="Subtitle 2">
            <a:extLst>
              <a:ext uri="{FF2B5EF4-FFF2-40B4-BE49-F238E27FC236}">
                <a16:creationId xmlns:a16="http://schemas.microsoft.com/office/drawing/2014/main" id="{B6DF3533-1553-B10D-70C8-88E4425085AA}"/>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478164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10962" y="2498274"/>
            <a:ext cx="11263993"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1. Într-o zi, când mergeam la școală cu mămica mea,</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Am zărit la o margine de drum, un copil cu o vioară</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Ce-așa frumos cânta</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Și cânta din toată inima.</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6C634062-68BE-6D34-1E04-0406802502E3}"/>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466831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372836" y="2510971"/>
            <a:ext cx="11446328" cy="2387600"/>
          </a:xfrm>
        </p:spPr>
        <p:txBody>
          <a:bodyPr>
            <a:noAutofit/>
          </a:bodyPr>
          <a:lstStyle/>
          <a:p>
            <a:r>
              <a:rPr lang="ro-RO" sz="4800" b="1" dirty="0">
                <a:solidFill>
                  <a:schemeClr val="bg1"/>
                </a:solidFill>
                <a:latin typeface="Calibri" panose="020F0502020204030204" pitchFamily="34" charset="0"/>
                <a:cs typeface="Calibri" panose="020F0502020204030204" pitchFamily="34" charset="0"/>
              </a:rPr>
              <a:t>Mă-ntrebam cum se poate să fii singur, să fii trist?</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Ce părinți să îl lase ar putea?</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Oare cei mari chiar uită ce înseamnă ”a iubi”, ”a spera”, ”a crede” și ”a fi”?</a:t>
            </a:r>
          </a:p>
        </p:txBody>
      </p:sp>
      <p:sp>
        <p:nvSpPr>
          <p:cNvPr id="3" name="Subtitle 2">
            <a:extLst>
              <a:ext uri="{FF2B5EF4-FFF2-40B4-BE49-F238E27FC236}">
                <a16:creationId xmlns:a16="http://schemas.microsoft.com/office/drawing/2014/main" id="{1357734D-3EEF-F658-C1B5-E7BE3B9CAE8B}"/>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708826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464003" y="3124203"/>
            <a:ext cx="11263993"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Ref:</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Când râde un copil, este soare</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Și per orice furtuni de gânduri sau de întristare.</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E-o minune pe pământ</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De la primul lui cuvânt,</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Un copil e-un univers curat și sfânt.</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C559A28A-D1CA-5352-B3D9-F2562645472F}"/>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2601788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464003" y="2618018"/>
            <a:ext cx="11263993"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2. Oameni mari, aveți grijă de copilăria lor,</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Nu lăsați s-o distrugă niciun nor…</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Ei vă sunt viitorul și speranța că-ntr-o zi</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Vor avea curajul de-a trăi…</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6BD3DCCF-D828-AB19-B8E4-5D1DB41EEDD1}"/>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37612257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464003" y="2618018"/>
            <a:ext cx="11263993"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Când râde un copil, e lumină.</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Cu bucuria lui şi-un cântec lacrima alină.</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Şi în inimioara sa</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Locuieşte dragostea.</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Un copil este puterea de-a visa.</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A9B384F4-8DF0-6F96-C04D-1CE953E6DD3B}"/>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635158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658</TotalTime>
  <Words>230</Words>
  <Application>Microsoft Office PowerPoint</Application>
  <PresentationFormat>Widescreen</PresentationFormat>
  <Paragraphs>12</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100. Zâmbet de copil</vt:lpstr>
      <vt:lpstr>1. Într-o zi, când mergeam la școală cu mămica mea, Am zărit la o margine de drum, un copil cu o vioară Ce-așa frumos cânta Și cânta din toată inima.</vt:lpstr>
      <vt:lpstr>Mă-ntrebam cum se poate să fii singur, să fii trist? Ce părinți să îl lase ar putea? Oare cei mari chiar uită ce înseamnă ”a iubi”, ”a spera”, ”a crede” și ”a fi”?</vt:lpstr>
      <vt:lpstr>Ref: Când râde un copil, este soare Și per orice furtuni de gânduri sau de întristare. E-o minune pe pământ De la primul lui cuvânt, Un copil e-un univers curat și sfânt.</vt:lpstr>
      <vt:lpstr>2. Oameni mari, aveți grijă de copilăria lor, Nu lăsați s-o distrugă niciun nor… Ei vă sunt viitorul și speranța că-ntr-o zi Vor avea curajul de-a trăi…</vt:lpstr>
      <vt:lpstr>Când râde un copil, e lumină. Cu bucuria lui şi-un cântec lacrima alină. Şi în inimioara sa Locuieşte dragostea. Un copil este puterea de-a visa.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Aleargă</dc:title>
  <dc:creator>Claudiu Spiridon</dc:creator>
  <cp:lastModifiedBy>Claudiu Spiridon</cp:lastModifiedBy>
  <cp:revision>362</cp:revision>
  <dcterms:created xsi:type="dcterms:W3CDTF">2023-11-17T07:57:38Z</dcterms:created>
  <dcterms:modified xsi:type="dcterms:W3CDTF">2023-11-23T15:38:17Z</dcterms:modified>
</cp:coreProperties>
</file>