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66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37. Emanuel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51850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859" y="352733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Chemat din depărtare,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Popor ales, o, Israel,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treci marea lumii mare,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Emanuel.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Lumină-ntre popoare,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Izvor de adevăr și har,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duci lumii vindecare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pacea Lui în dar.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DFE0F-5C07-645D-82D1-13C4EE77CC32}"/>
              </a:ext>
            </a:extLst>
          </p:cNvPr>
          <p:cNvSpPr>
            <a:spLocks noGrp="1"/>
          </p:cNvSpPr>
          <p:nvPr/>
        </p:nvSpPr>
        <p:spPr>
          <a:xfrm>
            <a:off x="51850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2" y="299937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Israel pentru tine, Domnul luptă mereu,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Israel, ești poporul iubit,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Israel vei învinge,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Isus, orice greu, Israel suntem noi,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cu noi E Dumnezeu!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D6DFB2-8FB3-2396-589C-20EEB572EA3F}"/>
              </a:ext>
            </a:extLst>
          </p:cNvPr>
          <p:cNvSpPr>
            <a:spLocks noGrp="1"/>
          </p:cNvSpPr>
          <p:nvPr/>
        </p:nvSpPr>
        <p:spPr>
          <a:xfrm>
            <a:off x="51850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846" y="260078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Prin luptă înainte,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trecem noaptea cea mai grea,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 e-a mea scăpare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veci lumina mea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085C80-5100-406F-1F2B-1D82A288E3AF}"/>
              </a:ext>
            </a:extLst>
          </p:cNvPr>
          <p:cNvSpPr>
            <a:spLocks noGrp="1"/>
          </p:cNvSpPr>
          <p:nvPr/>
        </p:nvSpPr>
        <p:spPr>
          <a:xfrm>
            <a:off x="51850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605" y="2173153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 du l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Adonai,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Kitov, Kitov,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Kile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lam Hasdo, Kile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lam Has do.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B3F18C-7D5B-89EB-64A7-2A606F4E249B}"/>
              </a:ext>
            </a:extLst>
          </p:cNvPr>
          <p:cNvSpPr>
            <a:spLocks noGrp="1"/>
          </p:cNvSpPr>
          <p:nvPr/>
        </p:nvSpPr>
        <p:spPr>
          <a:xfrm>
            <a:off x="51850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7418" y="3281146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Elohei Israel,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Elohim, Adonai,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Elyon, Yahweh mi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lodh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Roi, Yahweh Nissi,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Elim, El Shaddai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Laolam k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dosh Israel.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F4C49D-8670-52FB-FAD4-3885D2BBA043}"/>
              </a:ext>
            </a:extLst>
          </p:cNvPr>
          <p:cNvSpPr>
            <a:spLocks noGrp="1"/>
          </p:cNvSpPr>
          <p:nvPr/>
        </p:nvSpPr>
        <p:spPr>
          <a:xfrm>
            <a:off x="51850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12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207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37. Emanuel</vt:lpstr>
      <vt:lpstr>1. Chemat din depărtare,  Popor ales, o, Israel, Să treci marea lumii mare, Pentru Emanuel. Lumină-ntre popoare, Izvor de adevăr și har, Să duci lumii vindecare Și pacea Lui în dar.</vt:lpstr>
      <vt:lpstr>Israel pentru tine, Domnul luptă mereu, Israel, ești poporul iubit, Israel vei învinge, Prin Isus, orice greu, Israel suntem noi,  Și cu noi E Dumnezeu!</vt:lpstr>
      <vt:lpstr>2. Prin luptă înainte,  Să trecem noaptea cea mai grea, Isus e-a mea scăpare Și-n veci lumina mea</vt:lpstr>
      <vt:lpstr>Ho du l`Adonai, Kitov, Kitov, Kile`o lam Hasdo, Kile`lam Has do.</vt:lpstr>
      <vt:lpstr>El Elohei Israel, Elohim, Adonai, El Elyon, Yahweh mi`lodh`en, El Roi, Yahweh Nissi, El Elim, El Shaddai Laolam k`dosh Israel.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94</cp:revision>
  <dcterms:created xsi:type="dcterms:W3CDTF">2023-11-17T07:57:38Z</dcterms:created>
  <dcterms:modified xsi:type="dcterms:W3CDTF">2023-11-23T15:27:24Z</dcterms:modified>
</cp:coreProperties>
</file>