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2" r:id="rId4"/>
    <p:sldId id="258" r:id="rId5"/>
    <p:sldId id="287" r:id="rId6"/>
    <p:sldId id="28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88" autoAdjust="0"/>
    <p:restoredTop sz="94660"/>
  </p:normalViewPr>
  <p:slideViewPr>
    <p:cSldViewPr snapToGrid="0">
      <p:cViewPr>
        <p:scale>
          <a:sx n="100" d="100"/>
          <a:sy n="100" d="100"/>
        </p:scale>
        <p:origin x="1553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ro-RO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42. Ghedeon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0F2E0D35-C5CE-9CD0-1020-CFD6D8324C3F}"/>
              </a:ext>
            </a:extLst>
          </p:cNvPr>
          <p:cNvSpPr>
            <a:spLocks noGrp="1"/>
          </p:cNvSpPr>
          <p:nvPr/>
        </p:nvSpPr>
        <p:spPr>
          <a:xfrm>
            <a:off x="106279" y="6418568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8088" y="2433318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Domnul e cu tine, viteazule,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Cum a fost și cu Ghedeon.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Prin El vei învinge toate relele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vei fi vrednic campion.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B38F7C-BF99-C9C4-8562-535D56803F7F}"/>
              </a:ext>
            </a:extLst>
          </p:cNvPr>
          <p:cNvSpPr>
            <a:spLocks noGrp="1"/>
          </p:cNvSpPr>
          <p:nvPr/>
        </p:nvSpPr>
        <p:spPr>
          <a:xfrm>
            <a:off x="106279" y="6418568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411186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Pentru Isus, voi trăi în iubire,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Gata oricând!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Până-ajung la limanul de sus,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Unde veșnic voi fi cu Isus!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8E570F-0B63-12A6-2D18-0396EA5FF73D}"/>
              </a:ext>
            </a:extLst>
          </p:cNvPr>
          <p:cNvSpPr>
            <a:spLocks noGrp="1"/>
          </p:cNvSpPr>
          <p:nvPr/>
        </p:nvSpPr>
        <p:spPr>
          <a:xfrm>
            <a:off x="106279" y="6418568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3618" y="2584460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Nu stă nicio piedică-n calea mea,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Dumnezeu e păstorul meu.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 drumul, fie lupta cât de grea,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Dumnezeu e tăria mea!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B74ABB-E2EE-01BE-37CC-AA7C9349741C}"/>
              </a:ext>
            </a:extLst>
          </p:cNvPr>
          <p:cNvSpPr>
            <a:spLocks noGrp="1"/>
          </p:cNvSpPr>
          <p:nvPr/>
        </p:nvSpPr>
        <p:spPr>
          <a:xfrm>
            <a:off x="106279" y="6418568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411186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Pentru Isus, voi trăi în iubire,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Gata oricând!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Până-ajung la limanul de sus,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Unde veșnic voi fi cu Isus!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C45712F-789E-54AD-D438-7153E63816E3}"/>
              </a:ext>
            </a:extLst>
          </p:cNvPr>
          <p:cNvSpPr>
            <a:spLocks noGrp="1"/>
          </p:cNvSpPr>
          <p:nvPr/>
        </p:nvSpPr>
        <p:spPr>
          <a:xfrm>
            <a:off x="106279" y="6418568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895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411186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Pentru Isus, voi trăi în iubire,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Gata oricând!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Până-ajung la limanul de sus,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ro-RO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C94685-9CF5-18C1-838D-24C714B78022}"/>
              </a:ext>
            </a:extLst>
          </p:cNvPr>
          <p:cNvSpPr>
            <a:spLocks noGrp="1"/>
          </p:cNvSpPr>
          <p:nvPr/>
        </p:nvSpPr>
        <p:spPr>
          <a:xfrm>
            <a:off x="106279" y="6418568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7453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</TotalTime>
  <Words>169</Words>
  <Application>Microsoft Office PowerPoint</Application>
  <PresentationFormat>Widescreen</PresentationFormat>
  <Paragraphs>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42. Ghedeon</vt:lpstr>
      <vt:lpstr>1. Domnul e cu tine, viteazule, Cum a fost și cu Ghedeon. Prin El vei învinge toate relele Și vei fi vrednic campion.</vt:lpstr>
      <vt:lpstr>Pentru Isus, voi trăi în iubire, Gata oricând! Până-ajung la limanul de sus, Unde veșnic voi fi cu Isus!</vt:lpstr>
      <vt:lpstr>2. Nu stă nicio piedică-n calea mea, Dumnezeu e păstorul meu. Fie drumul, fie lupta cât de grea, Dumnezeu e tăria mea!</vt:lpstr>
      <vt:lpstr>Pentru Isus, voi trăi în iubire, Gata oricând! Până-ajung la limanul de sus, Unde veșnic voi fi cu Isus!</vt:lpstr>
      <vt:lpstr>Pentru Isus, voi trăi în iubire, Gata oricând! Până-ajung la limanul de sus,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116</cp:revision>
  <dcterms:created xsi:type="dcterms:W3CDTF">2023-11-17T07:57:38Z</dcterms:created>
  <dcterms:modified xsi:type="dcterms:W3CDTF">2023-11-23T15:28:40Z</dcterms:modified>
</cp:coreProperties>
</file>