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2" r:id="rId5"/>
    <p:sldId id="314" r:id="rId6"/>
    <p:sldId id="313" r:id="rId7"/>
    <p:sldId id="31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 varScale="1">
        <p:scale>
          <a:sx n="136" d="100"/>
          <a:sy n="136" d="100"/>
        </p:scale>
        <p:origin x="370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82. Rugăciune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DFA1A204-EB6F-7F1B-867F-3BEBAB318601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461988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În Ghetsimani, Isus în rugă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Era-ntristat și-ndurerat,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Răpus de vina omenirii,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 Tatăl Sfânt El a strigat: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BAAC1B-185A-3457-1AD4-56A38C060EBA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3663044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”Dacă-i cu putință,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 rog îndepărtează Doamne-acest pahar!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mai pot să sorb, atâta vină,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mult păcat, e prea amar...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Totuși voia Ta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O, scumpe Tată,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se facă, nu voia mea!”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D1ACA3D2-2E24-EA40-A718-14C6891072B9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389412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Toți am turnat din cupa noastră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Ce-aveam mai rău, ce-a fost murdar,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Îngenungheat fără de vină,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 Tatăl Sfânt El a strigat: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38260D4C-CB08-0FE6-1A91-99394460581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3663044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”Dacă-i cu putință,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 rog îndepărtează Doamne-acest pahar!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mai pot să sorb, atâta vină,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mult păcat, e prea amar...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Totuși voia Ta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O, scumpe Tată,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se facă, nu voia mea!”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688736-18B8-9C4D-977D-1CC3AB063F8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47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7803" y="2193472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Bridge: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”Dacă vrei să mor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Zdrobit pe cruce,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Tată, mă voi duce, La Golgota!”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D935B4-A0E1-C824-9BCB-7D9F2A4FF0FF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24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3663044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”Dacă-i cu putință,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 rog îndepărtează Doamne-acest pahar!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mai pot să sorb, atâta vină,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mult păcat, e prea amar...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Totuși voia Ta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O, scumpe Tată,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se facă, nu voia mea!”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9DBF37-BEB2-DF84-7B05-6851A1C73181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5295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</TotalTime>
  <Words>277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82. Rugăciune</vt:lpstr>
      <vt:lpstr>1. În Ghetsimani, Isus în rugă Era-ntristat și-ndurerat, Răpus de vina omenirii, La Tatăl Sfânt El a strigat:</vt:lpstr>
      <vt:lpstr>Ref: ”Dacă-i cu putință, Te rog îndepărtează Doamne-acest pahar! Nu mai pot să sorb, atâta vină, E mult păcat, e prea amar... Totuși voia Ta O, scumpe Tată, Să se facă, nu voia mea!”</vt:lpstr>
      <vt:lpstr>2. Toți am turnat din cupa noastră Ce-aveam mai rău, ce-a fost murdar, Îngenungheat fără de vină, La Tatăl Sfânt El a strigat:</vt:lpstr>
      <vt:lpstr>Ref: ”Dacă-i cu putință, Te rog îndepărtează Doamne-acest pahar! Nu mai pot să sorb, atâta vină, E mult păcat, e prea amar... Totuși voia Ta O, scumpe Tată, Să se facă, nu voia mea!”</vt:lpstr>
      <vt:lpstr>Bridge: ”Dacă vrei să mor Zdrobit pe cruce, Tată, mă voi duce, La Golgota!”</vt:lpstr>
      <vt:lpstr>Ref: ”Dacă-i cu putință, Te rog îndepărtează Doamne-acest pahar! Nu mai pot să sorb, atâta vină, E mult păcat, e prea amar... Totuși voia Ta O, scumpe Tată, Să se facă, nu voia mea!”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292</cp:revision>
  <dcterms:created xsi:type="dcterms:W3CDTF">2023-11-17T07:57:38Z</dcterms:created>
  <dcterms:modified xsi:type="dcterms:W3CDTF">2023-11-23T15:34:47Z</dcterms:modified>
</cp:coreProperties>
</file>