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75" d="100"/>
          <a:sy n="75" d="100"/>
        </p:scale>
        <p:origin x="2592" y="1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udiu Spiridon" userId="a0de4d6d87afab53" providerId="LiveId" clId="{77C62754-6A94-4417-9D5A-4617BF522A6E}"/>
    <pc:docChg chg="undo custSel addSld modSld sldOrd">
      <pc:chgData name="Claudiu Spiridon" userId="a0de4d6d87afab53" providerId="LiveId" clId="{77C62754-6A94-4417-9D5A-4617BF522A6E}" dt="2023-11-17T13:06:09.690" v="265"/>
      <pc:docMkLst>
        <pc:docMk/>
      </pc:docMkLst>
      <pc:sldChg chg="modSp mod">
        <pc:chgData name="Claudiu Spiridon" userId="a0de4d6d87afab53" providerId="LiveId" clId="{77C62754-6A94-4417-9D5A-4617BF522A6E}" dt="2023-11-17T13:04:09.377" v="0"/>
        <pc:sldMkLst>
          <pc:docMk/>
          <pc:sldMk cId="1478164330" sldId="256"/>
        </pc:sldMkLst>
        <pc:spChg chg="mod">
          <ac:chgData name="Claudiu Spiridon" userId="a0de4d6d87afab53" providerId="LiveId" clId="{77C62754-6A94-4417-9D5A-4617BF522A6E}" dt="2023-11-17T13:04:09.377" v="0"/>
          <ac:spMkLst>
            <pc:docMk/>
            <pc:sldMk cId="1478164330" sldId="256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77C62754-6A94-4417-9D5A-4617BF522A6E}" dt="2023-11-17T13:05:15.133" v="214" actId="1076"/>
        <pc:sldMkLst>
          <pc:docMk/>
          <pc:sldMk cId="1708826543" sldId="257"/>
        </pc:sldMkLst>
        <pc:spChg chg="mod">
          <ac:chgData name="Claudiu Spiridon" userId="a0de4d6d87afab53" providerId="LiveId" clId="{77C62754-6A94-4417-9D5A-4617BF522A6E}" dt="2023-11-17T13:05:15.133" v="214" actId="1076"/>
          <ac:spMkLst>
            <pc:docMk/>
            <pc:sldMk cId="1708826543" sldId="257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77C62754-6A94-4417-9D5A-4617BF522A6E}" dt="2023-11-17T13:05:29.186" v="234" actId="20577"/>
        <pc:sldMkLst>
          <pc:docMk/>
          <pc:sldMk cId="1466831212" sldId="258"/>
        </pc:sldMkLst>
        <pc:spChg chg="mod">
          <ac:chgData name="Claudiu Spiridon" userId="a0de4d6d87afab53" providerId="LiveId" clId="{77C62754-6A94-4417-9D5A-4617BF522A6E}" dt="2023-11-17T13:05:29.186" v="234" actId="20577"/>
          <ac:spMkLst>
            <pc:docMk/>
            <pc:sldMk cId="1466831212" sldId="258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77C62754-6A94-4417-9D5A-4617BF522A6E}" dt="2023-11-17T13:06:05.222" v="262" actId="1076"/>
        <pc:sldMkLst>
          <pc:docMk/>
          <pc:sldMk cId="1128560242" sldId="260"/>
        </pc:sldMkLst>
        <pc:spChg chg="mod">
          <ac:chgData name="Claudiu Spiridon" userId="a0de4d6d87afab53" providerId="LiveId" clId="{77C62754-6A94-4417-9D5A-4617BF522A6E}" dt="2023-11-17T13:06:05.222" v="262" actId="1076"/>
          <ac:spMkLst>
            <pc:docMk/>
            <pc:sldMk cId="1128560242" sldId="260"/>
            <ac:spMk id="2" creationId="{6DFF16B6-0BB7-B5E0-247E-63909F3BB9F1}"/>
          </ac:spMkLst>
        </pc:spChg>
      </pc:sldChg>
      <pc:sldChg chg="add ord">
        <pc:chgData name="Claudiu Spiridon" userId="a0de4d6d87afab53" providerId="LiveId" clId="{77C62754-6A94-4417-9D5A-4617BF522A6E}" dt="2023-11-17T13:06:09.690" v="265"/>
        <pc:sldMkLst>
          <pc:docMk/>
          <pc:sldMk cId="3049370480" sldId="26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pt-B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11. Cântec de nuntă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135308" y="6422197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7570" y="2987343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Când privesc înspre voi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Văd tot cerul fericit,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Pregătit să vă dea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Tot ce-nseamnă dragostea.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899C66-7A32-524D-793D-186909A87A2E}"/>
              </a:ext>
            </a:extLst>
          </p:cNvPr>
          <p:cNvSpPr>
            <a:spLocks noGrp="1"/>
          </p:cNvSpPr>
          <p:nvPr/>
        </p:nvSpPr>
        <p:spPr>
          <a:xfrm>
            <a:off x="135308" y="6422197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5928" y="2481159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Tu și el, ea și tu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mai sunteți doi străini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 drum de-acum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 mereu numai una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vă fie gândul, vorba, inima!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398F09-1A7F-D804-9D2E-49566850F72A}"/>
              </a:ext>
            </a:extLst>
          </p:cNvPr>
          <p:cNvSpPr>
            <a:spLocks noGrp="1"/>
          </p:cNvSpPr>
          <p:nvPr/>
        </p:nvSpPr>
        <p:spPr>
          <a:xfrm>
            <a:off x="135308" y="6422197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1342" y="2334201"/>
            <a:ext cx="11293642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Dumnezeu este-aici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rescrie legământ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 veșmânt de priviri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vă-mbracă azi ca miri,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CC48F3-CFB9-1665-241F-E50E309AAD7E}"/>
              </a:ext>
            </a:extLst>
          </p:cNvPr>
          <p:cNvSpPr>
            <a:spLocks noGrp="1"/>
          </p:cNvSpPr>
          <p:nvPr/>
        </p:nvSpPr>
        <p:spPr>
          <a:xfrm>
            <a:off x="135308" y="6422197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560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5928" y="2481159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Tu și el, ea și tu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mai sunteți doi străini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 drum de-acum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 mereu numai una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vă fie gândul, vorba, inima!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DCEE56-4B25-1106-8DE7-1DBD6B4AD978}"/>
              </a:ext>
            </a:extLst>
          </p:cNvPr>
          <p:cNvSpPr>
            <a:spLocks noGrp="1"/>
          </p:cNvSpPr>
          <p:nvPr/>
        </p:nvSpPr>
        <p:spPr>
          <a:xfrm>
            <a:off x="135308" y="6422197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3704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141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11. Cântec de nuntă</vt:lpstr>
      <vt:lpstr>1. Când privesc înspre voi Văd tot cerul fericit, Pregătit să vă dea Tot ce-nseamnă dragostea. </vt:lpstr>
      <vt:lpstr>Ref: Tu și el, ea și tu Nu mai sunteți doi străini Pe drum de-acum Ci mereu numai una Să vă fie gândul, vorba, inima!</vt:lpstr>
      <vt:lpstr>2. Dumnezeu este-aici Să rescrie legământ Sub veșmânt de priviri Ce vă-mbracă azi ca miri,</vt:lpstr>
      <vt:lpstr>Ref: Tu și el, ea și tu Nu mai sunteți doi străini Pe drum de-acum Ci mereu numai una Să vă fie gândul, vorba, inima!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12</cp:revision>
  <dcterms:created xsi:type="dcterms:W3CDTF">2023-11-17T07:57:38Z</dcterms:created>
  <dcterms:modified xsi:type="dcterms:W3CDTF">2023-11-23T15:19:36Z</dcterms:modified>
</cp:coreProperties>
</file>