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8" r:id="rId6"/>
    <p:sldId id="286" r:id="rId7"/>
    <p:sldId id="28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100" d="100"/>
          <a:sy n="100" d="100"/>
        </p:scale>
        <p:origin x="150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63. Mi-e dor să Te ascult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2AC3F39-9DD6-4748-BE0E-0C8495804B1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7776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Vine seara, e târziu,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Îmi e sufletul pustiu,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ce mai zăbovești o, Domnul meu?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pământ sunt călător,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Sunt un biet rătăcitor,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Mi-e dor de Tine iar. 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928623-2978-28BC-507A-40E5B7C1AAA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368" y="26343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Mi-e dor să Te ascult din zori până-n apus,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Să-mi spui de casa mea de sus,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Mi-e dor să merg cu Tine drumul prăfuit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simt că sunt iubit.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BB2365-4DE8-78C1-1405-811DCD642EA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192" y="273775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Dacă ochii mi-au orbit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cărarea n-am găsit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Aștept să mă găsești o, Domnul meu!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Dacă pasul mi-e pribeag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așteaptă-n prag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nu mă vei uita.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3B4B3A-0CD4-223F-211B-3996E02D3D1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368" y="26343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Mi-e dor să Te ascult din zori până-n apus,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Să-mi spui de casa mea de sus,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Mi-e dor să merg cu Tine drumul prăfuit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simt că sunt iubit.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76C36F-5F79-88E7-D87F-0653305FE21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864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025" y="32058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N-am nimic, sunt un străin,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n-adun decât suspin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visul meu să creadă n-a uitat,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Știu că noaptea-i pe sfârșit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aștept un răsărit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Doamne, mi-l vei da!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201E04-0440-AEC3-0AD4-26996D7FD36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968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368" y="26343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Mi-e dor să Te ascult din zori până-n apus,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Să-mi spui de casa mea de sus,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Mi-e dor să merg cu Tine drumul prăfuit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să simt că sunt iubit.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9E9D4E-00AB-8550-156F-3E30D66C62FD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170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281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63. Mi-e dor să Te ascult</vt:lpstr>
      <vt:lpstr>1. Vine seara, e târziu, Îmi e sufletul pustiu,  De ce mai zăbovești o, Domnul meu? Pe pământ sunt călător, Sunt un biet rătăcitor,  Mi-e dor de Tine iar. </vt:lpstr>
      <vt:lpstr>Ref: Mi-e dor să Te ascult din zori până-n apus,  Să-mi spui de casa mea de sus,  Mi-e dor să merg cu Tine drumul prăfuit  Și să simt că sunt iubit. </vt:lpstr>
      <vt:lpstr>2. Dacă ochii mi-au orbit  Și cărarea n-am găsit  Aștept să mă găsești o, Domnul meu!  Dacă pasul mi-e pribeag Inima așteaptă-n prag Tu nu mă vei uita. </vt:lpstr>
      <vt:lpstr>Ref: Mi-e dor să Te ascult din zori până-n apus,  Să-mi spui de casa mea de sus,  Mi-e dor să merg cu Tine drumul prăfuit  Și să simt că sunt iubit. </vt:lpstr>
      <vt:lpstr>3. N-am nimic, sunt un străin, Și n-adun decât suspin Dar visul meu să creadă n-a uitat,  Știu că noaptea-i pe sfârșit Și aștept un răsărit Ce Doamne, mi-l vei da!</vt:lpstr>
      <vt:lpstr>Ref: Mi-e dor să Te ascult din zori până-n apus,  Să-mi spui de casa mea de sus,  Mi-e dor să merg cu Tine drumul prăfuit  Și să simt că sunt iubit.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191</cp:revision>
  <dcterms:created xsi:type="dcterms:W3CDTF">2023-11-17T07:57:38Z</dcterms:created>
  <dcterms:modified xsi:type="dcterms:W3CDTF">2023-11-23T15:31:54Z</dcterms:modified>
</cp:coreProperties>
</file>