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6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07BA50C8-CFC8-4B53-A00F-E66CD770D5C4}"/>
    <pc:docChg chg="undo custSel addSld modSld">
      <pc:chgData name="Claudiu Spiridon" userId="a0de4d6d87afab53" providerId="LiveId" clId="{07BA50C8-CFC8-4B53-A00F-E66CD770D5C4}" dt="2023-11-17T08:38:44.623" v="204"/>
      <pc:docMkLst>
        <pc:docMk/>
      </pc:docMkLst>
      <pc:sldChg chg="modSp add mod">
        <pc:chgData name="Claudiu Spiridon" userId="a0de4d6d87afab53" providerId="LiveId" clId="{07BA50C8-CFC8-4B53-A00F-E66CD770D5C4}" dt="2023-11-17T08:10:44.230" v="193" actId="1076"/>
        <pc:sldMkLst>
          <pc:docMk/>
          <pc:sldMk cId="1708826543" sldId="257"/>
        </pc:sldMkLst>
        <pc:spChg chg="mod">
          <ac:chgData name="Claudiu Spiridon" userId="a0de4d6d87afab53" providerId="LiveId" clId="{07BA50C8-CFC8-4B53-A00F-E66CD770D5C4}" dt="2023-11-17T08:10:44.230" v="193" actId="1076"/>
          <ac:spMkLst>
            <pc:docMk/>
            <pc:sldMk cId="1708826543" sldId="257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07BA50C8-CFC8-4B53-A00F-E66CD770D5C4}" dt="2023-11-17T08:11:20.018" v="199"/>
        <pc:sldMkLst>
          <pc:docMk/>
          <pc:sldMk cId="1466831212" sldId="258"/>
        </pc:sldMkLst>
        <pc:spChg chg="mod">
          <ac:chgData name="Claudiu Spiridon" userId="a0de4d6d87afab53" providerId="LiveId" clId="{07BA50C8-CFC8-4B53-A00F-E66CD770D5C4}" dt="2023-11-17T08:11:20.018" v="199"/>
          <ac:spMkLst>
            <pc:docMk/>
            <pc:sldMk cId="1466831212" sldId="258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07BA50C8-CFC8-4B53-A00F-E66CD770D5C4}" dt="2023-11-17T08:38:44.623" v="204"/>
        <pc:sldMkLst>
          <pc:docMk/>
          <pc:sldMk cId="3363836104" sldId="259"/>
        </pc:sldMkLst>
        <pc:spChg chg="mod">
          <ac:chgData name="Claudiu Spiridon" userId="a0de4d6d87afab53" providerId="LiveId" clId="{07BA50C8-CFC8-4B53-A00F-E66CD770D5C4}" dt="2023-11-17T08:38:44.623" v="204"/>
          <ac:spMkLst>
            <pc:docMk/>
            <pc:sldMk cId="3363836104" sldId="259"/>
            <ac:spMk id="2" creationId="{6DFF16B6-0BB7-B5E0-247E-63909F3BB9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o-RO" sz="7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Aleargă</a:t>
            </a:r>
            <a:endParaRPr lang="en-US" sz="7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32" y="6462804"/>
            <a:ext cx="3140242" cy="356351"/>
          </a:xfrm>
        </p:spPr>
        <p:txBody>
          <a:bodyPr>
            <a:normAutofit/>
          </a:bodyPr>
          <a:lstStyle/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6677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Aleargă, aleargă, la vale,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stânci mereu,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Aleargă, aleargă,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râu aleargă-n drumul său.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Dintr-un mic fir zglobiu,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ajunge un râu,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Drumul său nu e-n van,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ajunge ocean!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FE00B1-6322-3B1C-D9C7-4DB113606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32" y="6462804"/>
            <a:ext cx="3140242" cy="356351"/>
          </a:xfrm>
        </p:spPr>
        <p:txBody>
          <a:bodyPr>
            <a:normAutofit/>
          </a:bodyPr>
          <a:lstStyle/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6677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Aleargă, aleargă,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drumul său cel luminos,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Aleargă, aleargă,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soarele cel maiestuos.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din zori luminând,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toți încălzind,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Strălucind și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tuturor de folos!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7957C-593B-2AF4-B0CE-119BDC9CE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32" y="6462804"/>
            <a:ext cx="3140242" cy="356351"/>
          </a:xfrm>
        </p:spPr>
        <p:txBody>
          <a:bodyPr>
            <a:normAutofit/>
          </a:bodyPr>
          <a:lstStyle/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6677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Aleargă, aleargă,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copiii aleargă-n jocul lor,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Aleargă, aleargă,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degeaba spui „încetișor”.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din școlari,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 se fac oameni mari,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din muguri de flori, niște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pomi roditori!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B21BE3-F958-B542-381D-ADEB6A66C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32" y="6462804"/>
            <a:ext cx="3140242" cy="356351"/>
          </a:xfrm>
        </p:spPr>
        <p:txBody>
          <a:bodyPr>
            <a:normAutofit/>
          </a:bodyPr>
          <a:lstStyle/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36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168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1. Aleargă</vt:lpstr>
      <vt:lpstr>1. Aleargă, aleargă, la vale, Printre stânci mereu, Aleargă, aleargă, Un râu aleargă-n drumul său. Dintr-un mic fir zglobiu, El ajunge un râu, Drumul său nu e-n van, El ajunge ocean!</vt:lpstr>
      <vt:lpstr>2. Aleargă, aleargă, pe drumul său cel luminos, Aleargă, aleargă, și soarele cel maiestuos. Chiar din zori luminând, peste toți încălzind, Strălucind și frumos, tuturor de folos!</vt:lpstr>
      <vt:lpstr>3. Aleargă, aleargă, copiii aleargă-n jocul lor, Aleargă, aleargă, degeaba spui „încetișor”. Zi de zi, din școlari, ei se fac oameni mari, Și din muguri de flori, niște pomi roditori!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</cp:revision>
  <dcterms:created xsi:type="dcterms:W3CDTF">2023-11-17T07:57:38Z</dcterms:created>
  <dcterms:modified xsi:type="dcterms:W3CDTF">2023-11-23T15:15:31Z</dcterms:modified>
</cp:coreProperties>
</file>