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7" r:id="rId6"/>
    <p:sldId id="268" r:id="rId7"/>
    <p:sldId id="269" r:id="rId8"/>
    <p:sldId id="270" r:id="rId9"/>
    <p:sldId id="27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pt-B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28. De-aș avea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17165" y="64621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978" y="2008777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De-aș avea în mână o chitară,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chitară,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 cânta, din zori și până-n seară,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lui Isus.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E115BB-2211-9B4A-B128-28A0BC961F77}"/>
              </a:ext>
            </a:extLst>
          </p:cNvPr>
          <p:cNvSpPr>
            <a:spLocks noGrp="1"/>
          </p:cNvSpPr>
          <p:nvPr/>
        </p:nvSpPr>
        <p:spPr>
          <a:xfrm>
            <a:off x="117165" y="64621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0759" y="2285103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Dacă-aș fi solist de operetă,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operetă,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 cânta frumos o canzonettă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lui Isus!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07ABC5-F428-5917-A18B-14251DB309D8}"/>
              </a:ext>
            </a:extLst>
          </p:cNvPr>
          <p:cNvSpPr>
            <a:spLocks noGrp="1"/>
          </p:cNvSpPr>
          <p:nvPr/>
        </p:nvSpPr>
        <p:spPr>
          <a:xfrm>
            <a:off x="117165" y="64621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978" y="1895567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Dacă-aș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fi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profesor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chimie,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chimie,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 i-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face-o mare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bucurie</a:t>
            </a:r>
            <a:b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lui </a:t>
            </a:r>
            <a:r>
              <a:rPr lang="fr-FR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</a:t>
            </a:r>
            <a:r>
              <a:rPr lang="fr-FR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1AB354-AD08-F7B9-9183-7E6863BD3804}"/>
              </a:ext>
            </a:extLst>
          </p:cNvPr>
          <p:cNvSpPr>
            <a:spLocks noGrp="1"/>
          </p:cNvSpPr>
          <p:nvPr/>
        </p:nvSpPr>
        <p:spPr>
          <a:xfrm>
            <a:off x="117165" y="64621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4965" y="2276394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De-aș fi generalul de marină,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marină,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Navigând aș duce vestea bună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lui Isus!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001400-DBCA-3431-2AC1-5D399FA52A94}"/>
              </a:ext>
            </a:extLst>
          </p:cNvPr>
          <p:cNvSpPr>
            <a:spLocks noGrp="1"/>
          </p:cNvSpPr>
          <p:nvPr/>
        </p:nvSpPr>
        <p:spPr>
          <a:xfrm>
            <a:off x="117165" y="64621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649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7696" y="2076096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Dacă-aș fi șofer pe ambulanță,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ambulanță,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I-aș da zilnic multă importanță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lui Isus!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19E4EF-E92D-D988-778D-7AA60C6E7DE4}"/>
              </a:ext>
            </a:extLst>
          </p:cNvPr>
          <p:cNvSpPr>
            <a:spLocks noGrp="1"/>
          </p:cNvSpPr>
          <p:nvPr/>
        </p:nvSpPr>
        <p:spPr>
          <a:xfrm>
            <a:off x="117165" y="64621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253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7696" y="2076096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6. Dacă eu aș fi o mămăruță,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mămăruță,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 broda frumos o danteluță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lui Isus!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15303B-59A1-4CED-87E2-101C6A7CBF26}"/>
              </a:ext>
            </a:extLst>
          </p:cNvPr>
          <p:cNvSpPr>
            <a:spLocks noGrp="1"/>
          </p:cNvSpPr>
          <p:nvPr/>
        </p:nvSpPr>
        <p:spPr>
          <a:xfrm>
            <a:off x="117165" y="64621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495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7696" y="2076096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7. Dacă-aș fi o mică lăcrămioară,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lăcrămioară,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I-aș cânta frumos, la inimioară,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lui Isus!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610920-C0BC-337B-CCF2-918BAAD5FD34}"/>
              </a:ext>
            </a:extLst>
          </p:cNvPr>
          <p:cNvSpPr>
            <a:spLocks noGrp="1"/>
          </p:cNvSpPr>
          <p:nvPr/>
        </p:nvSpPr>
        <p:spPr>
          <a:xfrm>
            <a:off x="117165" y="64621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1910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987" y="2555067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8. Sus în cer, cu mare bucurie,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bucurie,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Vom cânta frumos o melodie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lui Isus!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Numai lui Isus!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880D42-0342-A6B5-3DD2-592B122BCC23}"/>
              </a:ext>
            </a:extLst>
          </p:cNvPr>
          <p:cNvSpPr>
            <a:spLocks noGrp="1"/>
          </p:cNvSpPr>
          <p:nvPr/>
        </p:nvSpPr>
        <p:spPr>
          <a:xfrm>
            <a:off x="117165" y="64621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48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236</Words>
  <Application>Microsoft Office PowerPoint</Application>
  <PresentationFormat>Widescreen</PresentationFormat>
  <Paragraphs>18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28. De-aș avea</vt:lpstr>
      <vt:lpstr>1. De-aș avea în mână o chitară, o chitară, Aș cânta, din zori și până-n seară, lui Isus.</vt:lpstr>
      <vt:lpstr>2. Dacă-aș fi solist de operetă, operetă, Aș cânta frumos o canzonettă lui Isus!</vt:lpstr>
      <vt:lpstr>3. Dacă-aș fi profesor de chimie, de chimie, Eu i-aș face-o mare bucurie lui Isus!</vt:lpstr>
      <vt:lpstr>4. De-aș fi generalul de marină, de marină, Navigând aș duce vestea bună A lui Isus!</vt:lpstr>
      <vt:lpstr>5. Dacă-aș fi șofer pe ambulanță, ambulanță, I-aș da zilnic multă importanță lui Isus!</vt:lpstr>
      <vt:lpstr>6. Dacă eu aș fi o mămăruță, mămăruță, Aș broda frumos o danteluță lui Isus!</vt:lpstr>
      <vt:lpstr>7. Dacă-aș fi o mică lăcrămioară, lăcrămioară, I-aș cânta frumos, la inimioară, lui Isus!</vt:lpstr>
      <vt:lpstr>8. Sus în cer, cu mare bucurie, bucurie, Vom cânta frumos o melodie lui Isus! Numai lui Isus!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63</cp:revision>
  <dcterms:created xsi:type="dcterms:W3CDTF">2023-11-17T07:57:38Z</dcterms:created>
  <dcterms:modified xsi:type="dcterms:W3CDTF">2023-11-23T15:24:37Z</dcterms:modified>
</cp:coreProperties>
</file>