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u Spiridon" userId="a0de4d6d87afab53" providerId="LiveId" clId="{AE75E314-A811-4849-B761-E8E2B1566741}"/>
    <pc:docChg chg="undo custSel addSld delSld modSld">
      <pc:chgData name="Claudiu Spiridon" userId="a0de4d6d87afab53" providerId="LiveId" clId="{AE75E314-A811-4849-B761-E8E2B1566741}" dt="2023-11-17T11:25:28.228" v="36" actId="20577"/>
      <pc:docMkLst>
        <pc:docMk/>
      </pc:docMkLst>
      <pc:sldChg chg="modSp mod">
        <pc:chgData name="Claudiu Spiridon" userId="a0de4d6d87afab53" providerId="LiveId" clId="{AE75E314-A811-4849-B761-E8E2B1566741}" dt="2023-11-17T11:20:56.503" v="2"/>
        <pc:sldMkLst>
          <pc:docMk/>
          <pc:sldMk cId="1478164330" sldId="256"/>
        </pc:sldMkLst>
        <pc:spChg chg="mod">
          <ac:chgData name="Claudiu Spiridon" userId="a0de4d6d87afab53" providerId="LiveId" clId="{AE75E314-A811-4849-B761-E8E2B1566741}" dt="2023-11-17T11:20:56.503" v="2"/>
          <ac:spMkLst>
            <pc:docMk/>
            <pc:sldMk cId="1478164330" sldId="256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AE75E314-A811-4849-B761-E8E2B1566741}" dt="2023-11-17T11:21:45.747" v="12" actId="20577"/>
        <pc:sldMkLst>
          <pc:docMk/>
          <pc:sldMk cId="1708826543" sldId="257"/>
        </pc:sldMkLst>
        <pc:spChg chg="mod">
          <ac:chgData name="Claudiu Spiridon" userId="a0de4d6d87afab53" providerId="LiveId" clId="{AE75E314-A811-4849-B761-E8E2B1566741}" dt="2023-11-17T11:21:45.747" v="12" actId="20577"/>
          <ac:spMkLst>
            <pc:docMk/>
            <pc:sldMk cId="1708826543" sldId="257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AE75E314-A811-4849-B761-E8E2B1566741}" dt="2023-11-17T11:22:01.729" v="16" actId="1076"/>
        <pc:sldMkLst>
          <pc:docMk/>
          <pc:sldMk cId="1466831212" sldId="258"/>
        </pc:sldMkLst>
        <pc:spChg chg="mod">
          <ac:chgData name="Claudiu Spiridon" userId="a0de4d6d87afab53" providerId="LiveId" clId="{AE75E314-A811-4849-B761-E8E2B1566741}" dt="2023-11-17T11:22:01.729" v="16" actId="1076"/>
          <ac:spMkLst>
            <pc:docMk/>
            <pc:sldMk cId="1466831212" sldId="258"/>
            <ac:spMk id="2" creationId="{6DFF16B6-0BB7-B5E0-247E-63909F3BB9F1}"/>
          </ac:spMkLst>
        </pc:spChg>
      </pc:sldChg>
      <pc:sldChg chg="del">
        <pc:chgData name="Claudiu Spiridon" userId="a0de4d6d87afab53" providerId="LiveId" clId="{AE75E314-A811-4849-B761-E8E2B1566741}" dt="2023-11-17T11:24:29.433" v="33" actId="47"/>
        <pc:sldMkLst>
          <pc:docMk/>
          <pc:sldMk cId="3363836104" sldId="259"/>
        </pc:sldMkLst>
      </pc:sldChg>
      <pc:sldChg chg="modSp mod">
        <pc:chgData name="Claudiu Spiridon" userId="a0de4d6d87afab53" providerId="LiveId" clId="{AE75E314-A811-4849-B761-E8E2B1566741}" dt="2023-11-17T11:22:17.294" v="23" actId="1076"/>
        <pc:sldMkLst>
          <pc:docMk/>
          <pc:sldMk cId="1128560242" sldId="260"/>
        </pc:sldMkLst>
        <pc:spChg chg="mod">
          <ac:chgData name="Claudiu Spiridon" userId="a0de4d6d87afab53" providerId="LiveId" clId="{AE75E314-A811-4849-B761-E8E2B1566741}" dt="2023-11-17T11:22:17.294" v="23" actId="1076"/>
          <ac:spMkLst>
            <pc:docMk/>
            <pc:sldMk cId="1128560242" sldId="260"/>
            <ac:spMk id="2" creationId="{6DFF16B6-0BB7-B5E0-247E-63909F3BB9F1}"/>
          </ac:spMkLst>
        </pc:spChg>
      </pc:sldChg>
      <pc:sldChg chg="modSp mod">
        <pc:chgData name="Claudiu Spiridon" userId="a0de4d6d87afab53" providerId="LiveId" clId="{AE75E314-A811-4849-B761-E8E2B1566741}" dt="2023-11-17T11:25:28.228" v="36" actId="20577"/>
        <pc:sldMkLst>
          <pc:docMk/>
          <pc:sldMk cId="3037688676" sldId="261"/>
        </pc:sldMkLst>
        <pc:spChg chg="mod">
          <ac:chgData name="Claudiu Spiridon" userId="a0de4d6d87afab53" providerId="LiveId" clId="{AE75E314-A811-4849-B761-E8E2B1566741}" dt="2023-11-17T11:25:28.228" v="36" actId="20577"/>
          <ac:spMkLst>
            <pc:docMk/>
            <pc:sldMk cId="3037688676" sldId="261"/>
            <ac:spMk id="2" creationId="{6DFF16B6-0BB7-B5E0-247E-63909F3BB9F1}"/>
          </ac:spMkLst>
        </pc:spChg>
      </pc:sldChg>
      <pc:sldChg chg="modSp add mod">
        <pc:chgData name="Claudiu Spiridon" userId="a0de4d6d87afab53" providerId="LiveId" clId="{AE75E314-A811-4849-B761-E8E2B1566741}" dt="2023-11-17T11:23:43.293" v="27" actId="20577"/>
        <pc:sldMkLst>
          <pc:docMk/>
          <pc:sldMk cId="1305970232" sldId="262"/>
        </pc:sldMkLst>
        <pc:spChg chg="mod">
          <ac:chgData name="Claudiu Spiridon" userId="a0de4d6d87afab53" providerId="LiveId" clId="{AE75E314-A811-4849-B761-E8E2B1566741}" dt="2023-11-17T11:23:43.293" v="27" actId="20577"/>
          <ac:spMkLst>
            <pc:docMk/>
            <pc:sldMk cId="1305970232" sldId="262"/>
            <ac:spMk id="2" creationId="{6DFF16B6-0BB7-B5E0-247E-63909F3BB9F1}"/>
          </ac:spMkLst>
        </pc:spChg>
      </pc:sldChg>
      <pc:sldChg chg="modSp add mod">
        <pc:chgData name="Claudiu Spiridon" userId="a0de4d6d87afab53" providerId="LiveId" clId="{AE75E314-A811-4849-B761-E8E2B1566741}" dt="2023-11-17T11:24:03.627" v="32" actId="1076"/>
        <pc:sldMkLst>
          <pc:docMk/>
          <pc:sldMk cId="3038169841" sldId="263"/>
        </pc:sldMkLst>
        <pc:spChg chg="mod">
          <ac:chgData name="Claudiu Spiridon" userId="a0de4d6d87afab53" providerId="LiveId" clId="{AE75E314-A811-4849-B761-E8E2B1566741}" dt="2023-11-17T11:24:03.627" v="32" actId="1076"/>
          <ac:spMkLst>
            <pc:docMk/>
            <pc:sldMk cId="3038169841" sldId="263"/>
            <ac:spMk id="2" creationId="{6DFF16B6-0BB7-B5E0-247E-63909F3BB9F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CA02-0248-2BF2-5BFE-10E8CADAD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F4198-6B66-AE9F-23ED-4057CFCF8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3B510-93AB-3DEB-15C0-DD13B955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F4534-B92E-FD23-D3D3-F9027A00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4AE8A-EA97-2310-C945-1940DD6AF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2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FB96-484A-8BD6-BF9E-664AB7E6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5462D-786C-A25C-9115-4E946D641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6ECA6-6BA5-9E1D-F072-AB8F1188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55541-51DE-5711-C6E7-832C50A1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6B118-0038-32FE-757D-AD8261DA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8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FC42F-2342-8B20-BB7D-53110B2B7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3C936-2D02-5BC1-FD58-0912CAC03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6A1EC-0A09-F620-8643-577933F87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7D27-02EB-CCF7-5B22-26640CF9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534AC-25D4-11CD-0E59-C1209BA0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5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578-EAF7-5085-DB43-20A7780BA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3F98-FAD0-E0EF-404D-2D751554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26479-E71F-F1BB-8FB4-E850E68B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45F04-AEFA-C37F-9AF1-B0E331F3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BEF-7785-96BE-E3CF-2F9AFC2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0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29D3-F8A5-0DFB-C63C-F325E4BC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15D727-13A0-CF63-89D8-E40E8CE5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11A26-8D71-FB48-F632-FDA44AA55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8FE12-E166-51C5-EF9A-DB29E056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481F4-1DC7-985A-E7E8-570A310F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4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1DD1-BB4B-25FF-5AE1-EBA47343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3105-4D4E-7251-138E-7265C53A3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2262D-768E-E797-BF00-35A0B676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30F0B-8CE3-2AF1-A369-38C6D4AB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21454-06BA-BA8E-DEB9-D3528ED21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E524-CC18-991F-C9C0-36A88C54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60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BC93-6052-76FE-48ED-8254EEE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119EB-B661-2F1B-CF6B-AC0438D7A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5FE75C-34B7-E342-361E-B49365B9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0CE-51DC-C62F-7341-82E329E3A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FB3BF7-1D31-4CA6-4132-50333430F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D8BA8-3305-7C91-3801-FACE83DF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363866-1A07-51E3-6F20-322A852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A61D9-6ECE-58A2-82C9-FEF77D125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0146-15B6-3703-5E92-39ED62F90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1779A-F538-6FD9-1DA8-4A75B634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B1255-E806-EAF5-3B33-C965DECFB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2A0D7-C0E4-A5A0-B53F-3A057F5F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F5D99E-5AD1-9751-9AF8-127B2CE61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22A79-E4F1-137D-D1BE-D7FF424D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662B-F641-28ED-054A-5F9CB268F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6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2489-5410-5C69-B80B-4F3BD3FC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35528-F161-1BA6-CD82-5300A5D42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5A80C-173E-FCF5-4507-28722100E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7238-43EE-ED85-F672-BC50F0ED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F5AFA-2333-3344-77B2-5F2F21C97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E3FA7-B306-47B5-8DCE-83EA8F93F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51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77275-8B14-D34E-B46E-F795C087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50646-CC9B-ADB8-70DA-ABE4C1D9C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0779E-1305-76B1-785D-B8499B988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07188-016A-7661-5A3A-290C64A3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AC0D7-CE69-969A-BB1F-CA4389726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1010-F792-C22B-87A4-92A94701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180B0-E390-C2A2-EECF-D14558A0A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A599-8F2D-A71F-9B11-FFC5C4388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8630-EE76-14E3-7E97-B3D8DB71C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E47C-597B-4EDD-8A80-64D9FF818619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F10E-DF2D-71D8-B6B4-1ED7827B4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AD3B-EF7B-5181-B263-C3E1C8DA14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07EC9-641B-4BA1-8910-C3DD48B5A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3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57" y="601769"/>
            <a:ext cx="10912928" cy="2914316"/>
          </a:xfrm>
        </p:spPr>
        <p:txBody>
          <a:bodyPr>
            <a:normAutofit/>
          </a:bodyPr>
          <a:lstStyle/>
          <a:p>
            <a:r>
              <a:rPr lang="ro-RO" sz="8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Așteptător</a:t>
            </a:r>
            <a:endParaRPr lang="en-US" sz="8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2E0D35-C5CE-9CD0-1020-CFD6D8324C3F}"/>
              </a:ext>
            </a:extLst>
          </p:cNvPr>
          <p:cNvSpPr>
            <a:spLocks noGrp="1"/>
          </p:cNvSpPr>
          <p:nvPr/>
        </p:nvSpPr>
        <p:spPr>
          <a:xfrm>
            <a:off x="155265" y="63804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3770" y="3362900"/>
            <a:ext cx="109020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Stăm în prag de veşnicie, timpul lumii-i spre apus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Este ceas de profeţie, se întoarce iar Isus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Ceasul vremii se grăbeşte şi aleargă spre sfârşit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 de cer în inimi creşte, toţi privim spre răsărit.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B4C2E1-AA18-AFE3-6381-5142B46BFAE3}"/>
              </a:ext>
            </a:extLst>
          </p:cNvPr>
          <p:cNvSpPr>
            <a:spLocks noGrp="1"/>
          </p:cNvSpPr>
          <p:nvPr/>
        </p:nvSpPr>
        <p:spPr>
          <a:xfrm>
            <a:off x="155265" y="63804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942" y="3232273"/>
            <a:ext cx="11130643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Îngeri zboară peste zare, către lume se grăbesc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Într-o ultimă strigare ceas de har ceresc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Peste timpul aşteptării doar puţin a mai rămas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Până-n clipa revederii, în curând acas.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BED56F-3CD8-3271-EEDD-6E042F818423}"/>
              </a:ext>
            </a:extLst>
          </p:cNvPr>
          <p:cNvSpPr>
            <a:spLocks noGrp="1"/>
          </p:cNvSpPr>
          <p:nvPr/>
        </p:nvSpPr>
        <p:spPr>
          <a:xfrm>
            <a:off x="155265" y="63804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2772" y="31343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Ref: Hai şi tu să fim aşteptători, să purtăm lumina până-n zori,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Pentru cer vestitori.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Împreună hai să ne grăbim, mesageri spre lume să pornim,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cer să privim.</a:t>
            </a:r>
            <a:endParaRPr lang="en-US" sz="5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060370-8E6B-CFB2-36FA-803E355E5D79}"/>
              </a:ext>
            </a:extLst>
          </p:cNvPr>
          <p:cNvSpPr>
            <a:spLocks noGrp="1"/>
          </p:cNvSpPr>
          <p:nvPr/>
        </p:nvSpPr>
        <p:spPr>
          <a:xfrm>
            <a:off x="155265" y="63804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60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7800" y="3702170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Lumea toată e-n durere, multe lacrimi iar se strâng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Inimi suferă-n tăcere şi speranţele se frâng.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 poate să aline dorul care ne-a cuprins,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Cine poate să-nsenine cerul nopţii necuprins.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959C10-2CA1-CD05-5686-CD34A5C4159F}"/>
              </a:ext>
            </a:extLst>
          </p:cNvPr>
          <p:cNvSpPr>
            <a:spLocks noGrp="1"/>
          </p:cNvSpPr>
          <p:nvPr/>
        </p:nvSpPr>
        <p:spPr>
          <a:xfrm>
            <a:off x="155265" y="63804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88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7800" y="3702170"/>
            <a:ext cx="9525000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Printre nori curând se-arată, Domnul nostru preaiubit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Veşnicia ne aşteaptă, noaptea s-a sfârşit.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 şi tu să fim aşteptători, să purtăm lumina până-n zori,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Către cer călători.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EDA98B-8B25-0E36-DE19-7C05D9891F7A}"/>
              </a:ext>
            </a:extLst>
          </p:cNvPr>
          <p:cNvSpPr>
            <a:spLocks noGrp="1"/>
          </p:cNvSpPr>
          <p:nvPr/>
        </p:nvSpPr>
        <p:spPr>
          <a:xfrm>
            <a:off x="155265" y="63804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970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16B6-0BB7-B5E0-247E-63909F3BB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1" y="3576985"/>
            <a:ext cx="10787742" cy="2387600"/>
          </a:xfrm>
        </p:spPr>
        <p:txBody>
          <a:bodyPr>
            <a:normAutofit fontScale="90000"/>
          </a:bodyPr>
          <a:lstStyle/>
          <a:p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Stăm în prag de veşnicie, timpul lumii-i spre apus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Strigăte de bucurie, se întoarce iar Isus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Ceasul vremii se grăbeşte şi aleargă spre sfârşit,</a:t>
            </a:r>
            <a:b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o-RO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Dor de cer în inimi creşte, noaptea s-a sfârşit.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B83D72-23C4-22C0-8855-BB661F5405FD}"/>
              </a:ext>
            </a:extLst>
          </p:cNvPr>
          <p:cNvSpPr>
            <a:spLocks noGrp="1"/>
          </p:cNvSpPr>
          <p:nvPr/>
        </p:nvSpPr>
        <p:spPr>
          <a:xfrm>
            <a:off x="155265" y="6380468"/>
            <a:ext cx="3140242" cy="35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1600" dirty="0">
                <a:solidFill>
                  <a:schemeClr val="bg1"/>
                </a:solidFill>
              </a:rPr>
              <a:t>www.vinosacantam.ro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169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273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5. Așteptător</vt:lpstr>
      <vt:lpstr>1. Stăm în prag de veşnicie, timpul lumii-i spre apus Este ceas de profeţie, se întoarce iar Isus Ceasul vremii se grăbeşte şi aleargă spre sfârşit Dor de cer în inimi creşte, toţi privim spre răsărit.</vt:lpstr>
      <vt:lpstr>Îngeri zboară peste zare, către lume se grăbesc Într-o ultimă strigare ceas de har ceresc Peste timpul aşteptării doar puţin a mai rămas Până-n clipa revederii, în curând acas.</vt:lpstr>
      <vt:lpstr>Ref: Hai şi tu să fim aşteptători, să purtăm lumina până-n zori, Pentru cer vestitori. Împreună hai să ne grăbim, mesageri spre lume să pornim, Către cer să privim.</vt:lpstr>
      <vt:lpstr>2. Lumea toată e-n durere, multe lacrimi iar se strâng Inimi suferă-n tăcere şi speranţele se frâng. Cine poate să aline dorul care ne-a cuprins, Cine poate să-nsenine cerul nopţii necuprins.</vt:lpstr>
      <vt:lpstr>Printre nori curând se-arată, Domnul nostru preaiubit Veşnicia ne aşteaptă, noaptea s-a sfârşit.  Hai şi tu să fim aşteptători, să purtăm lumina până-n zori, Către cer călători.</vt:lpstr>
      <vt:lpstr>Stăm în prag de veşnicie, timpul lumii-i spre apus Strigăte de bucurie, se întoarce iar Isus Ceasul vremii se grăbeşte şi aleargă spre sfârşit, Dor de cer în inimi creşte, noaptea s-a sfârşit.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Aleargă</dc:title>
  <dc:creator>Claudiu Spiridon</dc:creator>
  <cp:lastModifiedBy>Claudiu Spiridon</cp:lastModifiedBy>
  <cp:revision>6</cp:revision>
  <dcterms:created xsi:type="dcterms:W3CDTF">2023-11-17T07:57:38Z</dcterms:created>
  <dcterms:modified xsi:type="dcterms:W3CDTF">2023-11-23T15:17:15Z</dcterms:modified>
</cp:coreProperties>
</file>