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2" r:id="rId4"/>
    <p:sldId id="258" r:id="rId5"/>
    <p:sldId id="283" r:id="rId6"/>
    <p:sldId id="284" r:id="rId7"/>
    <p:sldId id="28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8" autoAdjust="0"/>
    <p:restoredTop sz="94660"/>
  </p:normalViewPr>
  <p:slideViewPr>
    <p:cSldViewPr snapToGrid="0">
      <p:cViewPr>
        <p:scale>
          <a:sx n="100" d="100"/>
          <a:sy n="100" d="100"/>
        </p:scale>
        <p:origin x="1553" y="8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2CA02-0248-2BF2-5BFE-10E8CADAD1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DF4198-6B66-AE9F-23ED-4057CFCF8A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23B510-93AB-3DEB-15C0-DD13B955065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C42F4534-B92E-FD23-D3D3-F9027A000C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94AE8A-EA97-2310-C945-1940DD6AF9CB}"/>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193529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9FB96-484A-8BD6-BF9E-664AB7E6912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335462D-786C-A25C-9115-4E946D6417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96ECA6-6BA5-9E1D-F072-AB8F1188AA9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9755541-51DE-5711-C6E7-832C50A1E8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B6B118-0038-32FE-757D-AD8261DA96A2}"/>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030882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DFC42F-2342-8B20-BB7D-53110B2B7CB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D3C936-2D02-5BC1-FD58-0912CAC03A6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96A1EC-0A09-F620-8643-577933F8756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62F7D27-02EB-CCF7-5B22-26640CF92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1534AC-25D4-11CD-0E59-C1209BA0AEC3}"/>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316659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0578-EAF7-5085-DB43-20A7780BAD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A63F98-FAD0-E0EF-404D-2D75155499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026479-E71F-F1BB-8FB4-E850E68BFC73}"/>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59945F04-AEFA-C37F-9AF1-B0E331F3FE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AF8BEF-7785-96BE-E3CF-2F9AFC2EDB21}"/>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717509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E29D3-F8A5-0DFB-C63C-F325E4BC2E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15D727-13A0-CF63-89D8-E40E8CE509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B11A26-8D71-FB48-F632-FDA44AA553C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B428FE12-E166-51C5-EF9A-DB29E0563C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3481F4-1DC7-985A-E7E8-570A310F475E}"/>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432043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61DD1-BB4B-25FF-5AE1-EBA47343FC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CB3105-4D4E-7251-138E-7265C53A33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A2262D-768E-E797-BF00-35A0B676D40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E30F0B-8CE3-2AF1-A369-38C6D4AB931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4D421454-06BA-BA8E-DEB9-D3528ED21F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E8E524-CC18-991F-C9C0-36A88C543F0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999760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EBC93-6052-76FE-48ED-8254EEE147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4119EB-B661-2F1B-CF6B-AC0438D7AE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5FE75C-34B7-E342-361E-B49365B98F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89C0CE-51DC-C62F-7341-82E329E3A1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8FB3BF7-1D31-4CA6-4132-50333430FE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6D8BA8-3305-7C91-3801-FACE83DFCAA0}"/>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8" name="Footer Placeholder 7">
            <a:extLst>
              <a:ext uri="{FF2B5EF4-FFF2-40B4-BE49-F238E27FC236}">
                <a16:creationId xmlns:a16="http://schemas.microsoft.com/office/drawing/2014/main" id="{1F363866-1A07-51E3-6F20-322A8520A5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DA61D9-6ECE-58A2-82C9-FEF77D12541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46417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0146-15B6-3703-5E92-39ED62F901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21779A-F538-6FD9-1DA8-4A75B63426E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4" name="Footer Placeholder 3">
            <a:extLst>
              <a:ext uri="{FF2B5EF4-FFF2-40B4-BE49-F238E27FC236}">
                <a16:creationId xmlns:a16="http://schemas.microsoft.com/office/drawing/2014/main" id="{EE6B1255-E806-EAF5-3B33-C965DECFBE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02A0D7-C0E4-A5A0-B53F-3A057F5FDBA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865229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F5D99E-5AD1-9751-9AF8-127B2CE61D46}"/>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3" name="Footer Placeholder 2">
            <a:extLst>
              <a:ext uri="{FF2B5EF4-FFF2-40B4-BE49-F238E27FC236}">
                <a16:creationId xmlns:a16="http://schemas.microsoft.com/office/drawing/2014/main" id="{14B22A79-E4F1-137D-D1BE-D7FF424DD3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6C662B-F641-28ED-054A-5F9CB268FD30}"/>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778269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A2489-5410-5C69-B80B-4F3BD3FC87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C35528-F161-1BA6-CD82-5300A5D422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A5A80C-173E-FCF5-4507-28722100EB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047238-43EE-ED85-F672-BC50F0ED288B}"/>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B1F5AFA-2333-3344-77B2-5F2F21C974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3E3FA7-B306-47B5-8DCE-83EA8F93F59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388251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77275-8B14-D34E-B46E-F795C08772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150646-CC9B-ADB8-70DA-ABE4C1D9C7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30779E-1305-76B1-785D-B8499B988F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407188-016A-7661-5A3A-290C64A37F9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2EAC0D7-CE69-969A-BB1F-CA43897261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5D1010-F792-C22B-87A4-92A947013B4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290733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7180B0-E390-C2A2-EECF-D14558A0A6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35A599-8F2D-A71F-9B11-FFC5C4388B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78630-EE76-14E3-7E97-B3D8DB71C5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F1BAF10E-DF2D-71D8-B6B4-1ED7827B4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B6AD3B-EF7B-5181-B263-C3E1C8DA14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F07EC9-641B-4BA1-8910-C3DD48B5AAA4}" type="slidenum">
              <a:rPr lang="en-US" smtClean="0"/>
              <a:t>‹#›</a:t>
            </a:fld>
            <a:endParaRPr lang="en-US"/>
          </a:p>
        </p:txBody>
      </p:sp>
    </p:spTree>
    <p:extLst>
      <p:ext uri="{BB962C8B-B14F-4D97-AF65-F5344CB8AC3E}">
        <p14:creationId xmlns:p14="http://schemas.microsoft.com/office/powerpoint/2010/main" val="1745734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771453" y="1063839"/>
            <a:ext cx="10912928" cy="2914316"/>
          </a:xfrm>
        </p:spPr>
        <p:txBody>
          <a:bodyPr>
            <a:normAutofit/>
          </a:bodyPr>
          <a:lstStyle/>
          <a:p>
            <a:r>
              <a:rPr lang="ro-RO" sz="8000" b="1" dirty="0">
                <a:solidFill>
                  <a:schemeClr val="bg1"/>
                </a:solidFill>
                <a:latin typeface="Calibri" panose="020F0502020204030204" pitchFamily="34" charset="0"/>
                <a:cs typeface="Calibri" panose="020F0502020204030204" pitchFamily="34" charset="0"/>
              </a:rPr>
              <a:t>40. Follow Me</a:t>
            </a:r>
            <a:endParaRPr lang="en-US" sz="8000" b="1" dirty="0">
              <a:solidFill>
                <a:schemeClr val="bg1"/>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18ACA26A-E36B-F14E-A5B0-1C3E99B28A3B}"/>
              </a:ext>
            </a:extLst>
          </p:cNvPr>
          <p:cNvSpPr txBox="1">
            <a:spLocks/>
          </p:cNvSpPr>
          <p:nvPr/>
        </p:nvSpPr>
        <p:spPr>
          <a:xfrm>
            <a:off x="787782" y="1063839"/>
            <a:ext cx="10912928" cy="29143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8000" b="1" dirty="0">
              <a:solidFill>
                <a:schemeClr val="bg1"/>
              </a:solidFill>
              <a:latin typeface="Calibri" panose="020F0502020204030204" pitchFamily="34" charset="0"/>
              <a:cs typeface="Calibri" panose="020F0502020204030204" pitchFamily="34" charset="0"/>
            </a:endParaRPr>
          </a:p>
        </p:txBody>
      </p:sp>
      <p:sp>
        <p:nvSpPr>
          <p:cNvPr id="4" name="Subtitle 2">
            <a:extLst>
              <a:ext uri="{FF2B5EF4-FFF2-40B4-BE49-F238E27FC236}">
                <a16:creationId xmlns:a16="http://schemas.microsoft.com/office/drawing/2014/main" id="{0F2E0D35-C5CE-9CD0-1020-CFD6D8324C3F}"/>
              </a:ext>
            </a:extLst>
          </p:cNvPr>
          <p:cNvSpPr>
            <a:spLocks noGrp="1"/>
          </p:cNvSpPr>
          <p:nvPr/>
        </p:nvSpPr>
        <p:spPr>
          <a:xfrm>
            <a:off x="117165"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7816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468088" y="2830646"/>
            <a:ext cx="11446328" cy="2387600"/>
          </a:xfrm>
        </p:spPr>
        <p:txBody>
          <a:bodyPr>
            <a:noAutofit/>
          </a:bodyPr>
          <a:lstStyle/>
          <a:p>
            <a:r>
              <a:rPr lang="en-US" sz="4800" b="1" dirty="0">
                <a:solidFill>
                  <a:schemeClr val="bg1"/>
                </a:solidFill>
                <a:latin typeface="Calibri" panose="020F0502020204030204" pitchFamily="34" charset="0"/>
                <a:cs typeface="Calibri" panose="020F0502020204030204" pitchFamily="34" charset="0"/>
              </a:rPr>
              <a:t>Sometimes an open door I see</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Sometimes a Voice, Is calling me</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I’m not dreaming… It is  true! </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So many problems in this world</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That need the My Father ‘s  Love and Word</a:t>
            </a:r>
            <a:br>
              <a:rPr lang="en-US" sz="4800" b="1" dirty="0">
                <a:solidFill>
                  <a:schemeClr val="bg1"/>
                </a:solidFill>
                <a:latin typeface="Calibri" panose="020F0502020204030204" pitchFamily="34" charset="0"/>
                <a:cs typeface="Calibri" panose="020F0502020204030204" pitchFamily="34" charset="0"/>
              </a:rPr>
            </a:br>
            <a:r>
              <a:rPr lang="en-US" sz="4800" b="1" dirty="0">
                <a:solidFill>
                  <a:schemeClr val="bg1"/>
                </a:solidFill>
                <a:latin typeface="Calibri" panose="020F0502020204030204" pitchFamily="34" charset="0"/>
                <a:cs typeface="Calibri" panose="020F0502020204030204" pitchFamily="34" charset="0"/>
              </a:rPr>
              <a:t>Who they’re waiting for? …. Me and ….you?</a:t>
            </a:r>
          </a:p>
        </p:txBody>
      </p:sp>
      <p:sp>
        <p:nvSpPr>
          <p:cNvPr id="3" name="Subtitle 2">
            <a:extLst>
              <a:ext uri="{FF2B5EF4-FFF2-40B4-BE49-F238E27FC236}">
                <a16:creationId xmlns:a16="http://schemas.microsoft.com/office/drawing/2014/main" id="{FA68A9E2-DF27-87D8-81D5-5E4D46DF551E}"/>
              </a:ext>
            </a:extLst>
          </p:cNvPr>
          <p:cNvSpPr>
            <a:spLocks noGrp="1"/>
          </p:cNvSpPr>
          <p:nvPr/>
        </p:nvSpPr>
        <p:spPr>
          <a:xfrm>
            <a:off x="117165"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708826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500745" y="3130005"/>
            <a:ext cx="11446328" cy="2387600"/>
          </a:xfrm>
        </p:spPr>
        <p:txBody>
          <a:bodyPr>
            <a:noAutofit/>
          </a:bodyPr>
          <a:lstStyle/>
          <a:p>
            <a:r>
              <a:rPr lang="ro-RO" sz="4800" b="1" dirty="0">
                <a:solidFill>
                  <a:schemeClr val="bg1"/>
                </a:solidFill>
                <a:latin typeface="Calibri" panose="020F0502020204030204" pitchFamily="34" charset="0"/>
                <a:cs typeface="Calibri" panose="020F0502020204030204" pitchFamily="34" charset="0"/>
              </a:rPr>
              <a:t>Oh, Yes,  I will follow Him</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I will follow Jesus   day, by day, forever!</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Through the storm  I see</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That Jesus comes to me </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Gentle saying:  Follow Me!! Folgen Sie mir, Suivre Jesus, chodź za mna, me siga.</a:t>
            </a:r>
          </a:p>
        </p:txBody>
      </p:sp>
      <p:sp>
        <p:nvSpPr>
          <p:cNvPr id="3" name="Subtitle 2">
            <a:extLst>
              <a:ext uri="{FF2B5EF4-FFF2-40B4-BE49-F238E27FC236}">
                <a16:creationId xmlns:a16="http://schemas.microsoft.com/office/drawing/2014/main" id="{62B31DB0-9341-399C-65EB-ABE0D1BAF3BA}"/>
              </a:ext>
            </a:extLst>
          </p:cNvPr>
          <p:cNvSpPr>
            <a:spLocks noGrp="1"/>
          </p:cNvSpPr>
          <p:nvPr/>
        </p:nvSpPr>
        <p:spPr>
          <a:xfrm>
            <a:off x="117165"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410545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43618" y="2584460"/>
            <a:ext cx="11263993" cy="2387600"/>
          </a:xfrm>
        </p:spPr>
        <p:txBody>
          <a:bodyPr>
            <a:normAutofit fontScale="90000"/>
          </a:bodyPr>
          <a:lstStyle/>
          <a:p>
            <a:r>
              <a:rPr lang="en-US" sz="5400" b="1" dirty="0">
                <a:solidFill>
                  <a:schemeClr val="bg1"/>
                </a:solidFill>
                <a:latin typeface="Calibri" panose="020F0502020204030204" pitchFamily="34" charset="0"/>
                <a:cs typeface="Calibri" panose="020F0502020204030204" pitchFamily="34" charset="0"/>
              </a:rPr>
              <a:t>A miracle I want to be</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To step on every restless sea</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With my Savior, with my Friend</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I cannot say how things will be</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But I am going on my knees</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There is power! There </a:t>
            </a:r>
            <a:r>
              <a:rPr lang="en-US" sz="5400" b="1" dirty="0" err="1">
                <a:solidFill>
                  <a:schemeClr val="bg1"/>
                </a:solidFill>
                <a:latin typeface="Calibri" panose="020F0502020204030204" pitchFamily="34" charset="0"/>
                <a:cs typeface="Calibri" panose="020F0502020204030204" pitchFamily="34" charset="0"/>
              </a:rPr>
              <a:t>I”ll</a:t>
            </a:r>
            <a:r>
              <a:rPr lang="en-US" sz="5400" b="1" dirty="0">
                <a:solidFill>
                  <a:schemeClr val="bg1"/>
                </a:solidFill>
                <a:latin typeface="Calibri" panose="020F0502020204030204" pitchFamily="34" charset="0"/>
                <a:cs typeface="Calibri" panose="020F0502020204030204" pitchFamily="34" charset="0"/>
              </a:rPr>
              <a:t> stand!</a:t>
            </a:r>
          </a:p>
        </p:txBody>
      </p:sp>
      <p:sp>
        <p:nvSpPr>
          <p:cNvPr id="3" name="Subtitle 2">
            <a:extLst>
              <a:ext uri="{FF2B5EF4-FFF2-40B4-BE49-F238E27FC236}">
                <a16:creationId xmlns:a16="http://schemas.microsoft.com/office/drawing/2014/main" id="{A9DD6640-F855-45B2-C6BB-C65DFAC6FE4F}"/>
              </a:ext>
            </a:extLst>
          </p:cNvPr>
          <p:cNvSpPr>
            <a:spLocks noGrp="1"/>
          </p:cNvSpPr>
          <p:nvPr/>
        </p:nvSpPr>
        <p:spPr>
          <a:xfrm>
            <a:off x="117165"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66831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43618" y="2584460"/>
            <a:ext cx="11263993" cy="2387600"/>
          </a:xfrm>
        </p:spPr>
        <p:txBody>
          <a:bodyPr>
            <a:normAutofit fontScale="90000"/>
          </a:bodyPr>
          <a:lstStyle/>
          <a:p>
            <a:r>
              <a:rPr lang="en-US" sz="5400" b="1" dirty="0" err="1">
                <a:solidFill>
                  <a:schemeClr val="bg1"/>
                </a:solidFill>
                <a:latin typeface="Calibri" panose="020F0502020204030204" pitchFamily="34" charset="0"/>
                <a:cs typeface="Calibri" panose="020F0502020204030204" pitchFamily="34" charset="0"/>
              </a:rPr>
              <a:t>Oooo</a:t>
            </a:r>
            <a:r>
              <a:rPr lang="en-US" sz="5400" b="1" dirty="0">
                <a:solidFill>
                  <a:schemeClr val="bg1"/>
                </a:solidFill>
                <a:latin typeface="Calibri" panose="020F0502020204030204" pitchFamily="34" charset="0"/>
                <a:cs typeface="Calibri" panose="020F0502020204030204" pitchFamily="34" charset="0"/>
              </a:rPr>
              <a:t>,   I will follow Him!</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I will follow Jesus step by step, forever!</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Through the storm I see</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That Jesus comes to me</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Gentle saying: Follow Me!!</a:t>
            </a:r>
          </a:p>
        </p:txBody>
      </p:sp>
      <p:sp>
        <p:nvSpPr>
          <p:cNvPr id="3" name="Subtitle 2">
            <a:extLst>
              <a:ext uri="{FF2B5EF4-FFF2-40B4-BE49-F238E27FC236}">
                <a16:creationId xmlns:a16="http://schemas.microsoft.com/office/drawing/2014/main" id="{FD2F1AD1-BC67-F599-760C-9918CF981A69}"/>
              </a:ext>
            </a:extLst>
          </p:cNvPr>
          <p:cNvSpPr>
            <a:spLocks noGrp="1"/>
          </p:cNvSpPr>
          <p:nvPr/>
        </p:nvSpPr>
        <p:spPr>
          <a:xfrm>
            <a:off x="117165"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396135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54504" y="2927360"/>
            <a:ext cx="11263993" cy="2387600"/>
          </a:xfrm>
        </p:spPr>
        <p:txBody>
          <a:bodyPr>
            <a:normAutofit fontScale="90000"/>
          </a:bodyPr>
          <a:lstStyle/>
          <a:p>
            <a:r>
              <a:rPr lang="en-US" sz="5400" b="1" dirty="0">
                <a:solidFill>
                  <a:schemeClr val="bg1"/>
                </a:solidFill>
                <a:latin typeface="Calibri" panose="020F0502020204030204" pitchFamily="34" charset="0"/>
                <a:cs typeface="Calibri" panose="020F0502020204030204" pitchFamily="34" charset="0"/>
              </a:rPr>
              <a:t>Jesus, take my hand, till the very end</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‘Till I reach the joy of Kingdom of heaven</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There I’d like to see</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All my dears with me</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Those who here followed me…</a:t>
            </a:r>
            <a:br>
              <a:rPr lang="en-US" sz="5400" b="1" dirty="0">
                <a:solidFill>
                  <a:schemeClr val="bg1"/>
                </a:solidFill>
                <a:latin typeface="Calibri" panose="020F0502020204030204" pitchFamily="34" charset="0"/>
                <a:cs typeface="Calibri" panose="020F0502020204030204" pitchFamily="34" charset="0"/>
              </a:rPr>
            </a:b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7CCBA8B9-0E3F-4933-E40B-E41E03B1DB2A}"/>
              </a:ext>
            </a:extLst>
          </p:cNvPr>
          <p:cNvSpPr>
            <a:spLocks noGrp="1"/>
          </p:cNvSpPr>
          <p:nvPr/>
        </p:nvSpPr>
        <p:spPr>
          <a:xfrm>
            <a:off x="117165"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2374505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16404" y="3204946"/>
            <a:ext cx="11263993" cy="2387600"/>
          </a:xfrm>
        </p:spPr>
        <p:txBody>
          <a:bodyPr>
            <a:normAutofit fontScale="90000"/>
          </a:bodyPr>
          <a:lstStyle/>
          <a:p>
            <a:r>
              <a:rPr lang="en-US" sz="5400" b="1" dirty="0">
                <a:solidFill>
                  <a:schemeClr val="bg1"/>
                </a:solidFill>
                <a:latin typeface="Calibri" panose="020F0502020204030204" pitchFamily="34" charset="0"/>
                <a:cs typeface="Calibri" panose="020F0502020204030204" pitchFamily="34" charset="0"/>
              </a:rPr>
              <a:t>Jesus, take my hand, till the very end</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‘Till I reach the joy of Kingdom of Heaven</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There I’d like to see</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All my friends with me</a:t>
            </a:r>
            <a:br>
              <a:rPr lang="en-US" sz="5400"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Those who here followed Him!</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Follow Me!! Folgen Sie mir, Suivre Jesus, chodź za mna, me siga.</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57950C58-DDEC-207D-1934-C863DF2A49F2}"/>
              </a:ext>
            </a:extLst>
          </p:cNvPr>
          <p:cNvSpPr>
            <a:spLocks noGrp="1"/>
          </p:cNvSpPr>
          <p:nvPr/>
        </p:nvSpPr>
        <p:spPr>
          <a:xfrm>
            <a:off x="117165"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1952200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TotalTime>
  <Words>329</Words>
  <Application>Microsoft Office PowerPoint</Application>
  <PresentationFormat>Widescreen</PresentationFormat>
  <Paragraphs>14</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40. Follow Me</vt:lpstr>
      <vt:lpstr>Sometimes an open door I see Sometimes a Voice, Is calling me I’m not dreaming… It is  true!  So many problems in this world That need the My Father ‘s  Love and Word Who they’re waiting for? …. Me and ….you?</vt:lpstr>
      <vt:lpstr>Oh, Yes,  I will follow Him I will follow Jesus   day, by day, forever! Through the storm  I see That Jesus comes to me  Gentle saying:  Follow Me!! Folgen Sie mir, Suivre Jesus, chodź za mna, me siga.</vt:lpstr>
      <vt:lpstr>A miracle I want to be To step on every restless sea With my Savior, with my Friend I cannot say how things will be But I am going on my knees There is power! There I”ll stand!</vt:lpstr>
      <vt:lpstr>Oooo,   I will follow Him! I will follow Jesus step by step, forever! Through the storm I see That Jesus comes to me Gentle saying: Follow Me!!</vt:lpstr>
      <vt:lpstr>Jesus, take my hand, till the very end ‘Till I reach the joy of Kingdom of heaven There I’d like to see All my dears with me Those who here followed me… </vt:lpstr>
      <vt:lpstr>Jesus, take my hand, till the very end ‘Till I reach the joy of Kingdom of Heaven There I’d like to see All my friends with me Those who here followed Him! Follow Me!! Folgen Sie mir, Suivre Jesus, chodź za mna, me siga.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Aleargă</dc:title>
  <dc:creator>Claudiu Spiridon</dc:creator>
  <cp:lastModifiedBy>Claudiu Spiridon</cp:lastModifiedBy>
  <cp:revision>108</cp:revision>
  <dcterms:created xsi:type="dcterms:W3CDTF">2023-11-17T07:57:38Z</dcterms:created>
  <dcterms:modified xsi:type="dcterms:W3CDTF">2023-11-23T15:28:11Z</dcterms:modified>
</cp:coreProperties>
</file>