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Clipele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5670" y="23777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Clipele trec, timpul zboară grăbit,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 așteaptă la hotar,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noi, cu ei, drumul l-am pregătit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Domnul care vine iar!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78DD31-5F67-6A9F-516A-10A52D5CFFEA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657" y="2432805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Exploratori suntem, gata, pornim!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e mult până-n zori,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fericiti, orice rău biruim,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Suntem liberi și învingători.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AB18B-79FC-3978-40AF-94D0EFF93E85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Clipele trec, timpul zboară hoinar,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Zori de vecii s-au ivit,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va închide și timpul de har,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așteaptă Tatăl meu iubit!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56EC8C-0E5B-56EE-1970-17B77AC54BB7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 și tu, te așteaptă Isus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Ceerul întreg te-a dorit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Vino, se-aude chemarea de sus,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uita cât ești de prețuit!</a:t>
            </a:r>
            <a:r>
              <a:rPr lang="en-US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66007C-1365-1377-FF65-2BBA9B5A8A5C}"/>
              </a:ext>
            </a:extLst>
          </p:cNvPr>
          <p:cNvSpPr>
            <a:spLocks noGrp="1"/>
          </p:cNvSpPr>
          <p:nvPr/>
        </p:nvSpPr>
        <p:spPr>
          <a:xfrm>
            <a:off x="62736" y="64403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24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151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16. Clipele</vt:lpstr>
      <vt:lpstr>1. Clipele trec, timpul zboară grăbit, Îngeri așteaptă la hotar, Și noi, cu ei, drumul l-am pregătit Pentru Domnul care vine iar!</vt:lpstr>
      <vt:lpstr>Exploratori suntem, gata, pornim! Nu mai e mult până-n zori, Și fericiti, orice rău biruim, Suntem liberi și învingători.</vt:lpstr>
      <vt:lpstr>2. Clipele trec, timpul zboară hoinar, Zori de vecii s-au ivit, Se va închide și timpul de har, Mă așteaptă Tatăl meu iubit!</vt:lpstr>
      <vt:lpstr>Vino și tu, te așteaptă Isus Ceerul întreg te-a dorit Vino, se-aude chemarea de sus, [:Nu uita cât ești de prețuit!:]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21</cp:revision>
  <dcterms:created xsi:type="dcterms:W3CDTF">2023-11-17T07:57:38Z</dcterms:created>
  <dcterms:modified xsi:type="dcterms:W3CDTF">2023-11-23T15:21:05Z</dcterms:modified>
</cp:coreProperties>
</file>