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3" r:id="rId5"/>
    <p:sldId id="282" r:id="rId6"/>
    <p:sldId id="284" r:id="rId7"/>
    <p:sldId id="285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96. Un izvor de putere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684E38E-EF3F-E43B-81F9-3CA77DB9783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pune și-n mine-al dragostei dar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roada cea scumpă-a Duhului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trec lângă Tine al lumii hotar,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Pregătit pentru noul pământ!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5731A0-64F5-3C6E-C52C-39AFBEFD143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24293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Un izvor de putere e-n inima 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lași să te umple dragostea Sa,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izvor nesfârșit de credință și har,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Focul dragostei de la Calvar!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8FEC88-59C3-CA89-64BB-819DA79622D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pune și-n mine-al dragostei dar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roada cea scumpă-a Duhului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trec lângă Tine al lumii hotar,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Pregătit pentru noul pământ!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40F1B6-9043-79F4-EDB5-6C9FABFDECF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88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250" y="23785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În iubirea ce-a dat cerul tot pentru noi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toată speranța-n vremea de-apoi,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Vrem în noi să avem ne-ncetat gândul Său,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putem birui pe cel rău!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0BA18E-9053-BBF8-9E28-8D7E2B4F067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pune și-n mine-al dragostei dar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roada cea scumpă-a Duhului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trec lângă Tine al lumii hotar,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Pregătit pentru noul pământ!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349689-2ADB-072F-AA69-AED08132599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1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 e greu să iubești când Îl ai pe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ochii privesc pe cele de sus,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Harul Său totdeauna îți este de-ajuns,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Harul Celui pe cruce străpuns.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7D7955-45D1-64FE-0898-FE29C19C171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6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pune și-n mine-al dragostei dar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roada cea scumpă-a Duhului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să trec lângă Tine al lumii hotar,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Pregătit pentru noul pământ!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46F5C9-524C-2D56-C0A1-84FFB73E206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93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283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96. Un izvor de putere</vt:lpstr>
      <vt:lpstr>Ref: Doamne, pune și-n mine-al dragostei dar Și roada cea scumpă-a Duhului Sfânt Ca să trec lângă Tine al lumii hotar, Pregătit pentru noul pământ!</vt:lpstr>
      <vt:lpstr>1. Un izvor de putere e-n inima ta Când lași să te umple dragostea Sa, Un izvor nesfârșit de credință și har, Focul dragostei de la Calvar!</vt:lpstr>
      <vt:lpstr>Ref: Doamne, pune și-n mine-al dragostei dar Și roada cea scumpă-a Duhului Sfânt Ca să trec lângă Tine al lumii hotar, Pregătit pentru noul pământ!</vt:lpstr>
      <vt:lpstr>2. În iubirea ce-a dat cerul tot pentru noi E toată speranța-n vremea de-apoi, Vrem în noi să avem ne-ncetat gândul Său, Să putem birui pe cel rău!</vt:lpstr>
      <vt:lpstr>Ref: Doamne, pune și-n mine-al dragostei dar Și roada cea scumpă-a Duhului Sfânt Ca să trec lângă Tine al lumii hotar, Pregătit pentru noul pământ!</vt:lpstr>
      <vt:lpstr>3. Nu e greu să iubești când Îl ai pe Isus Și ochii privesc pe cele de sus, Harul Său totdeauna îți este de-ajuns, Harul Celui pe cruce străpuns.</vt:lpstr>
      <vt:lpstr>Ref: Doamne, pune și-n mine-al dragostei dar Și roada cea scumpă-a Duhului Sfânt Ca să trec lângă Tine al lumii hotar, Pregătit pentru noul pământ!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349</cp:revision>
  <dcterms:created xsi:type="dcterms:W3CDTF">2023-11-17T07:57:38Z</dcterms:created>
  <dcterms:modified xsi:type="dcterms:W3CDTF">2023-11-23T15:37:50Z</dcterms:modified>
</cp:coreProperties>
</file>