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2" r:id="rId6"/>
    <p:sldId id="290" r:id="rId7"/>
    <p:sldId id="29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66. Mulțumire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0BB8794-0D6A-6509-3754-61F7313DE3F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4021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De dimineață soarele zâmbește,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cer senin și tril de păsări mii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Miros de flori in cântec se-mpletește,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Domnul meu cu drag mă însoțește.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2572C2-113F-9C27-8D82-4F6359F1169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toate Domnul nostru le-a zidit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Cu dragoste și multă dăruire,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Doar El să fie veșnic preamărit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Din inimă să ne-nchinăm mereu!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55BBCE-47C1-7757-EC0D-9B2346FC156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3194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Privesc copacii drepți ce cresc spre ceruri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Cu brațele în rugă împletite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inima se pleacă-n mulțumire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atât frumos și sfânta ocrotire.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1AC558-F24D-AFC8-0171-091501917F3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toate Domnul nostru le-a zidit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Cu dragoste și multă dăruire,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Doar El să fie veșnic preamărit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Din inimă să ne-nchinăm mereu!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11E32E-AC81-F2A5-CDD7-942C4957078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7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De dincolo de nori, aștept minunea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Fața Ta în veci o voi privi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pân-atunci vreau să vestesc iubirea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care, Doamne, Tu m-ai mântuit!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6630C-5A29-B138-C4A8-AF2E2EC33B9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48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toate Domnul nostru le-a zidit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Cu dragoste și multă dăruire,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Doar El să fie veșnic preamărit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Din inimă să ne-nchinăm mereu!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3C1CF9-4FED-E791-5401-9F4ADBE879A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97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235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66. Mulțumire</vt:lpstr>
      <vt:lpstr>1. De dimineață soarele zâmbește, E cer senin și tril de păsări mii Miros de flori in cântec se-mpletește, Când Domnul meu cu drag mă însoțește. </vt:lpstr>
      <vt:lpstr>Ref: Pe toate Domnul nostru le-a zidit    Cu dragoste și multă dăruire,    Doar El să fie veșnic preamărit    Din inimă să ne-nchinăm mereu!</vt:lpstr>
      <vt:lpstr>2. Privesc copacii drepți ce cresc spre ceruri  Cu brațele în rugă împletite Și inima se pleacă-n mulțumire De atât frumos și sfânta ocrotire.</vt:lpstr>
      <vt:lpstr>Ref: Pe toate Domnul nostru le-a zidit    Cu dragoste și multă dăruire,    Doar El să fie veșnic preamărit    Din inimă să ne-nchinăm mereu!</vt:lpstr>
      <vt:lpstr>3. De dincolo de nori, aștept minunea Când Fața Ta în veci o voi privi Dar pân-atunci vreau să vestesc iubirea  Prin care, Doamne, Tu m-ai mântuit! </vt:lpstr>
      <vt:lpstr>Ref: Pe toate Domnul nostru le-a zidit    Cu dragoste și multă dăruire,    Doar El să fie veșnic preamărit    Din inimă să ne-nchinăm mereu!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208</cp:revision>
  <dcterms:created xsi:type="dcterms:W3CDTF">2023-11-17T07:57:38Z</dcterms:created>
  <dcterms:modified xsi:type="dcterms:W3CDTF">2023-11-23T15:32:21Z</dcterms:modified>
</cp:coreProperties>
</file>