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88" autoAdjust="0"/>
    <p:restoredTop sz="94660"/>
  </p:normalViewPr>
  <p:slideViewPr>
    <p:cSldViewPr snapToGrid="0">
      <p:cViewPr>
        <p:scale>
          <a:sx n="75" d="100"/>
          <a:sy n="75" d="100"/>
        </p:scale>
        <p:origin x="2513" y="1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39. Fluturași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28051" y="642219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9731" y="3494675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Fluturași cu aripioare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Zburdă pe câmpii,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Mii de păsări călătoare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frumoase glasuri de copii.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cine primăvara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Minunat natura a-nflorit?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cine? Pentru tine!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să știi că ești iubit!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8FB4E0-A6B9-3EB6-C3D5-71AD08670330}"/>
              </a:ext>
            </a:extLst>
          </p:cNvPr>
          <p:cNvSpPr>
            <a:spLocks noGrp="1"/>
          </p:cNvSpPr>
          <p:nvPr/>
        </p:nvSpPr>
        <p:spPr>
          <a:xfrm>
            <a:off x="128051" y="642219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2" y="3538220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atâta măreție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Vezi în jurul tău,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atâta armonie te-nconjoară,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te-ntrebi mereu: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cine primăvara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Minunat natura a-nflorit?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cine? Pentru tine!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să știi că ești iubit.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138A75-2540-4CD2-AD27-AF874A50E99B}"/>
              </a:ext>
            </a:extLst>
          </p:cNvPr>
          <p:cNvSpPr>
            <a:spLocks noGrp="1"/>
          </p:cNvSpPr>
          <p:nvPr/>
        </p:nvSpPr>
        <p:spPr>
          <a:xfrm>
            <a:off x="128051" y="642219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618" y="2584460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Pentru-atâtea daruri bune,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că trăim,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soare, pentru pâine,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toate-Ți mulțumim!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CC3AE3-61D3-23B4-9600-6968F684709C}"/>
              </a:ext>
            </a:extLst>
          </p:cNvPr>
          <p:cNvSpPr>
            <a:spLocks noGrp="1"/>
          </p:cNvSpPr>
          <p:nvPr/>
        </p:nvSpPr>
        <p:spPr>
          <a:xfrm>
            <a:off x="128051" y="6422196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134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39. Fluturași</vt:lpstr>
      <vt:lpstr>1. Fluturași cu aripioare Zburdă pe câmpii, Mii de păsări călătoare Și frumoase glasuri de copii. Pentru cine primăvara Minunat natura a-nflorit? Pentru cine? Pentru tine! Ca să știi că ești iubit!</vt:lpstr>
      <vt:lpstr>Când atâta măreție Vezi în jurul tău, Când atâta armonie te-nconjoară, Să te-ntrebi mereu: Pentru cine primăvara Minunat natura a-nflorit? Pentru cine? Pentru tine! Ca să știi că ești iubit.</vt:lpstr>
      <vt:lpstr>Pentru-atâtea daruri bune, Pentru că trăim, Pentru soare, pentru pâine, Pentru toate-Ți mulțumim!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104</cp:revision>
  <dcterms:created xsi:type="dcterms:W3CDTF">2023-11-17T07:57:38Z</dcterms:created>
  <dcterms:modified xsi:type="dcterms:W3CDTF">2023-11-23T15:27:55Z</dcterms:modified>
</cp:coreProperties>
</file>