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8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100" d="100"/>
          <a:sy n="100" d="100"/>
        </p:scale>
        <p:origin x="150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56.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Lumină</a:t>
            </a:r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FF60782-27A8-0557-CEFD-510F96BBF710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89200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/:E noapte-n jur și dezorientați,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Oamni aleargă mereu.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este nevoie de cineva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Să-i ducă spre Dumnezeu.:/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670474-8FF1-1049-48B1-8B9AEF30AEB1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781" y="257447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/:Luminăm, luminăm,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Lumea să o salvăm!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Luminezi, luminați,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Lumea să o salvați!:/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F6C093-24CE-0BBA-0F02-985F0D7D6D90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633" y="251370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Copii sunt azi minunate comori,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Stropi de lumină și har.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și tu poți fi al vieții far,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Hai, luminează cu noi!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AE26C5-EF95-1183-D7AD-8AA3F97951A5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781" y="257447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/:Luminăm, luminăm,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Lumea să o salvăm!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Luminezi, luminați,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Lumea să o salvați!:/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E9FF0-14DB-506D-8D31-C15B2524CB61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87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137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56. Luminăm</vt:lpstr>
      <vt:lpstr>1. /:E noapte-n jur și dezorientați, Oamni aleargă mereu. Și este nevoie de cineva Să-i ducă spre Dumnezeu.:/</vt:lpstr>
      <vt:lpstr>Ref: /:Luminăm, luminăm, Lumea să o salvăm! Luminezi, luminați, Lumea să o salvați!:/</vt:lpstr>
      <vt:lpstr>2. Copii sunt azi minunate comori, Stropi de lumină și har. Dar și tu poți fi al vieții far, Hai, luminează cu noi!</vt:lpstr>
      <vt:lpstr>Ref: /:Luminăm, luminăm, Lumea să o salvăm! Luminezi, luminați, Lumea să o salvați!:/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159</cp:revision>
  <dcterms:created xsi:type="dcterms:W3CDTF">2023-11-17T07:57:38Z</dcterms:created>
  <dcterms:modified xsi:type="dcterms:W3CDTF">2023-11-23T15:30:40Z</dcterms:modified>
</cp:coreProperties>
</file>