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49.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-un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staul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98153EA-D3EF-AEB2-7D0C-287C6830766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4961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Într-un staul S-a născut,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Copilașul cel plăcut,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 de îngeri L-au vestit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păstorii au sosit.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Îndrumați de-o stea de 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Magii daruri I-au adus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Pruncului din Betleem: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Vrem și noi să ne-nchinăm!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B6C0E0-A45C-5987-77B2-5396E4A4BF8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137" y="254725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Tatăl a venit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omul rătăcit.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venit cu Harul Său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Să-I întoarcă de la rău.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DB0440-0FA0-5E08-59F2-6BDB49597775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848" y="364037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privind la chipul Său,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Îl vedem pe Dumnezeu,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pe omul păcătos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Îl iubește-așa frumos.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Isus n-a fost primit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cei răi L-au răstignit.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Totuși, El a înviat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la ceruri S-a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nălțat.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7B1D9F-E7B4-AE31-5306-39B314792B2E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7" y="247105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Azi cu toți Îl așteptăm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Se-ntoarcă Îl chemăm: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Doamne-n slava Ta,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0027F3-0E5D-F485-1C15-785BB9131F3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169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49. Într-un staul</vt:lpstr>
      <vt:lpstr>Într-un staul S-a născut, Copilașul cel plăcut, Cor de îngeri L-au vestit Și păstorii au sosit. Îndrumați de-o stea de sus, Magii daruri I-au adus Pruncului din Betleem: Vrem și noi să ne-nchinăm!</vt:lpstr>
      <vt:lpstr>De la Tatăl a venit Pentru omul rătăcit. A venit cu Harul Său Să-I întoarcă de la rău.</vt:lpstr>
      <vt:lpstr>Noi privind la chipul Său, Îl vedem pe Dumnezeu, Căci pe omul păcătos Îl iubește-așa frumos. Dar Isus n-a fost primit Și cei răi L-au răstignit. Totuși, El a înviat Și la ceruri S-a`nălțat.</vt:lpstr>
      <vt:lpstr>Azi cu toți Îl așteptăm Să Se-ntoarcă Îl chemăm: Vino Doamne-n slava Ta,  Aleluia, Osana!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139</cp:revision>
  <dcterms:created xsi:type="dcterms:W3CDTF">2023-11-17T07:57:38Z</dcterms:created>
  <dcterms:modified xsi:type="dcterms:W3CDTF">2023-11-23T15:29:48Z</dcterms:modified>
</cp:coreProperties>
</file>