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75" d="100"/>
          <a:sy n="75" d="100"/>
        </p:scale>
        <p:origin x="246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55.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Licurici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D60BDF9-3315-4D7A-DD16-12E94042776B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14778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Licurici, gâze mici,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văpaie sub tunici,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la cine-aveți lumină,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bec, fără uzină?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la cine-aveți neon,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tub, fără buton?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Licurici, licurici, licurici!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944432-1063-52A4-EBCE-BC6CCA962910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6124" y="318407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Licurici, gâze mici,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pui de stele prin urzici,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v-a dat din zare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candele cu aripioare;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v-a dat din Cer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lampioane de străjer,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Licurici, licurici, licurici!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9AE329-5D39-FE4F-6D1B-8F64B0C737D4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376" y="319950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Licurici, gâze mici!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Fă-ne Doamne licurici!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 Ca şi noi să fim lanterne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cărările eterne,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şi noi să fim lumini pe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cărările cu spini, Licurici,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licurici, licurici! :/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ED5278-7582-140B-A2B6-42FE48155130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158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55. Licurici</vt:lpstr>
      <vt:lpstr>1. Licurici, gâze mici, Cu văpaie sub tunici, De la cine-aveți lumină, Fără bec, fără uzină? De la cine-aveți neon, Fără tub, fără buton? Licurici, licurici, licurici!</vt:lpstr>
      <vt:lpstr>2. Licurici, gâze mici, pui de stele prin urzici, Dumnezeu v-a dat din zare candele cu aripioare; Dumnezeu v-a dat din Cer lampioane de străjer, Licurici, licurici, licurici!</vt:lpstr>
      <vt:lpstr>3. Licurici, gâze mici! Fă-ne Doamne licurici! /: Ca şi noi să fim lanterne pe cărările eterne, ca şi noi să fim lumini pe cărările cu spini, Licurici, licurici, licurici! :/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154</cp:revision>
  <dcterms:created xsi:type="dcterms:W3CDTF">2023-11-17T07:57:38Z</dcterms:created>
  <dcterms:modified xsi:type="dcterms:W3CDTF">2023-11-23T15:30:34Z</dcterms:modified>
</cp:coreProperties>
</file>