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2" r:id="rId5"/>
    <p:sldId id="301" r:id="rId6"/>
    <p:sldId id="302" r:id="rId7"/>
    <p:sldId id="303" r:id="rId8"/>
    <p:sldId id="299" r:id="rId9"/>
    <p:sldId id="30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93" autoAdjust="0"/>
    <p:restoredTop sz="94660"/>
  </p:normalViewPr>
  <p:slideViewPr>
    <p:cSldViewPr snapToGrid="0">
      <p:cViewPr>
        <p:scale>
          <a:sx n="100" d="100"/>
          <a:sy n="100" d="100"/>
        </p:scale>
        <p:origin x="174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it-IT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70. O minune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B652F7EB-601A-C73E-3B94-C01E3932D6C9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418444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O minune s-amplinit,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Două inimi le-a unit Dumnezeu.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ro-RO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CC3C2E0-6D79-4DFC-EF85-6F8C77CCD4FD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4764" y="3140528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Sus, în cer,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Îngerii L-au preamărit.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Aleluia, Osana!</a:t>
            </a:r>
            <a:b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Oamenii s-au fericit.</a:t>
            </a:r>
            <a:b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Aleluia, Osana,</a:t>
            </a:r>
            <a:b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 minune s-amplinit!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BA4D47-CDD7-3069-0FFB-2A9F7C625AB2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4353" y="1616526"/>
            <a:ext cx="11446328" cy="2387600"/>
          </a:xfrm>
        </p:spPr>
        <p:txBody>
          <a:bodyPr>
            <a:noAutofit/>
          </a:bodyPr>
          <a:lstStyle/>
          <a:p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Două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doruri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s-au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găsit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b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Două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șoapte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s-au unit</a:t>
            </a:r>
            <a:b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Într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-un vers.</a:t>
            </a:r>
            <a:endParaRPr lang="ro-RO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984442-15D4-B670-2AE8-4636B645722B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2863" y="3238500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Sus, în cer,</a:t>
            </a:r>
            <a:b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Îngerii L-au preamărit.</a:t>
            </a:r>
            <a:b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Aleluia, Osana!</a:t>
            </a:r>
            <a:b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Oamenii s-au fericit.</a:t>
            </a:r>
            <a:b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Aleluia, Osana,</a:t>
            </a:r>
            <a:b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Două doruri s-au găsit!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4B05BD-ADD3-0B2C-5130-DB7100249551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1498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4353" y="1616526"/>
            <a:ext cx="11446328" cy="2387600"/>
          </a:xfrm>
        </p:spPr>
        <p:txBody>
          <a:bodyPr>
            <a:noAutofit/>
          </a:bodyPr>
          <a:lstStyle/>
          <a:p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Un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cămin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v-a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dăruit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b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iubirea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Lui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clădit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b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Dumnezeu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o-RO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7E2DD35-BB97-A2B3-0A9F-9A51A060E1FF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3135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6534" y="3205842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Sus, în cer,</a:t>
            </a:r>
            <a:b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Îngerii L-au preamărit.</a:t>
            </a:r>
            <a:b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Aleluia, Osana!</a:t>
            </a:r>
            <a:b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Oamenii s-au fericit.</a:t>
            </a:r>
            <a:b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Aleluia, Osana,</a:t>
            </a:r>
            <a:b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 cămin v-a dăruit.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9131E7-1750-A0BC-C6BF-3498E8CECB03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0776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3468" y="1899554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 Domnul fie lângă voi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Scut puternic și-ajutor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 nevoi.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F5D653-415C-2C64-E00F-C9F4454CF3EA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8777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2992" y="3260270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Sus, în cer,</a:t>
            </a:r>
            <a:b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Îngerii L-au preamărit.</a:t>
            </a:r>
            <a:b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Aleluia, Osana!</a:t>
            </a:r>
            <a:b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Oamenii s-au fericit.</a:t>
            </a:r>
            <a:b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Aleluia, Osana,</a:t>
            </a:r>
            <a:b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t-BR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Domnul fie lângă voi!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A66F152-D8E2-AA43-1F69-D76560AD75D8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9278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</TotalTime>
  <Words>245</Words>
  <Application>Microsoft Office PowerPoint</Application>
  <PresentationFormat>Widescreen</PresentationFormat>
  <Paragraphs>18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70. O minune</vt:lpstr>
      <vt:lpstr>1. O minune s-amplinit, Două inimi le-a unit Dumnezeu.  </vt:lpstr>
      <vt:lpstr>Ref: Sus, în cer, Îngerii L-au preamărit. Aleluia, Osana! Oamenii s-au fericit. Aleluia, Osana, O minune s-amplinit!</vt:lpstr>
      <vt:lpstr>2. Două doruri s-au găsit, Două șoapte s-au unit Într-un vers.</vt:lpstr>
      <vt:lpstr>Ref: Sus, în cer, Îngerii L-au preamărit. Aleluia, Osana! Oamenii s-au fericit. Aleluia, Osana, Două doruri s-au găsit!</vt:lpstr>
      <vt:lpstr>3. Un cămin v-a dăruit, Pe iubirea Lui clădit, Dumnezeu.</vt:lpstr>
      <vt:lpstr>Ref: Sus, în cer, Îngerii L-au preamărit. Aleluia, Osana! Oamenii s-au fericit. Aleluia, Osana, Un cămin v-a dăruit.</vt:lpstr>
      <vt:lpstr>4. Domnul fie lângă voi Scut puternic și-ajutor În nevoi.</vt:lpstr>
      <vt:lpstr>Ref: Sus, în cer, Îngerii L-au preamărit. Aleluia, Osana! Oamenii s-au fericit. Aleluia, Osana, Domnul fie lângă voi!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235</cp:revision>
  <dcterms:created xsi:type="dcterms:W3CDTF">2023-11-17T07:57:38Z</dcterms:created>
  <dcterms:modified xsi:type="dcterms:W3CDTF">2023-11-23T15:32:59Z</dcterms:modified>
</cp:coreProperties>
</file>