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99" r:id="rId6"/>
    <p:sldId id="292" r:id="rId7"/>
    <p:sldId id="30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it-IT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69. O lume vinovată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1259688-C4D4-A4FB-00D3-7F48A376315B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402115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O lume vinovată, robită de păcat,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Trăia în întuneric, era de neschimbat,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Dar, într-o zi, Mesia S-a dezbrăcat umul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haina Sa de slavă,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Tot cerul s-a uimit!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669F23-7853-75CE-428E-095B2F2EEC4C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668" y="3548740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luat chip de om,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mult S-a smerit,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ales de bunăvoie să moară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Căci ne-a iubit.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fost mielul de jerfă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toți acei ce cred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aibă viață veșnică în dar!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4A1822-81E6-F441-C5B5-EB15FD3D7CF1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1977" y="2830285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Disprețuit de oameni, la moarte condamnat,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Şi asuprit de preoți, hulit şi alungat,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N-avea nici frumusețe, nici străluciri s-atragă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Privirile mulțimii ce Îl batjocorea.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8D9516-22E5-F4C2-FE77-4581CA755677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668" y="3548740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luat chip de om,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mult S-a smerit,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ales de bunăvoie să moară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Căci ne-a iubit.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fost mielul de jerfă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toți acei ce cred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aibă viață veșnică în dar!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877CE8-4CE5-CD7D-7F2F-9006507A0427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877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0939" y="351064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Bridge: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Pedeapsa ce dă pacea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Căzuse peste El,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Zdrobit în suferință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Plângea divinul Miel!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Străpuns pentru păcate,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Isus, îndurerat,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El, Regele vieții, era crucificat!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42253C-2E96-2436-D857-D17B4D8A35F4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376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668" y="3548740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luat chip de om,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mult S-a smerit,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ales de bunăvoie să moară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Căci ne-a iubit.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fost mielul de jerfă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toți acei ce cred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aibă viață veșnică în dar!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E3760F-1B01-2C08-1D8D-554222A8A702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6360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</TotalTime>
  <Words>298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69. O lume vinovată</vt:lpstr>
      <vt:lpstr>1. O lume vinovată, robită de păcat, Trăia în întuneric, era de neschimbat, Dar, într-o zi, Mesia S-a dezbrăcat umul De haina Sa de slavă, Tot cerul s-a uimit!</vt:lpstr>
      <vt:lpstr>Ref: A luat chip de om, Ce mult S-a smerit, A ales de bunăvoie să moară Căci ne-a iubit. A fost mielul de jerfă Ca toți acei ce cred Să aibă viață veșnică în dar!</vt:lpstr>
      <vt:lpstr>2. Disprețuit de oameni, la moarte condamnat, Şi asuprit de preoți, hulit şi alungat, N-avea nici frumusețe, nici străluciri s-atragă Privirile mulțimii ce Îl batjocorea.</vt:lpstr>
      <vt:lpstr>Ref: A luat chip de om, Ce mult S-a smerit, A ales de bunăvoie să moară Căci ne-a iubit. A fost mielul de jerfă Ca toți acei ce cred Să aibă viață veșnică în dar!</vt:lpstr>
      <vt:lpstr>Bridge: Pedeapsa ce dă pacea Căzuse peste El, Zdrobit în suferință Plângea divinul Miel! Străpuns pentru păcate, Isus, îndurerat, El, Regele vieții, era crucificat!</vt:lpstr>
      <vt:lpstr>Ref: A luat chip de om, Ce mult S-a smerit, A ales de bunăvoie să moară Căci ne-a iubit. A fost mielul de jerfă Ca toți acei ce cred Să aibă viață veșnică în dar!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230</cp:revision>
  <dcterms:created xsi:type="dcterms:W3CDTF">2023-11-17T07:57:38Z</dcterms:created>
  <dcterms:modified xsi:type="dcterms:W3CDTF">2023-11-23T15:32:49Z</dcterms:modified>
</cp:coreProperties>
</file>