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6" r:id="rId6"/>
    <p:sldId id="294" r:id="rId7"/>
    <p:sldId id="29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100" d="100"/>
          <a:sy n="100" d="100"/>
        </p:scale>
        <p:origin x="150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54. La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Golgota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87FB23F-E64C-EB99-B457-EEACAF0A43AC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94643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In Ghetsimani rapus de intristare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Ingenunchiat printre maslini pe o piatra rece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 a plans lipsit de mangaiere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daca a venit din cer la noi ca Rege.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A04D25-5037-3F72-73FC-9FDAAA4174AD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238" y="273775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Golgota Isus a patimit nespus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a purtat cununi de spini pe fruntea Sa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fost dispretuit de toti batjocorit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 ne-aduca in dar viata vesnica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2CC78A-AE53-7C15-5860-4F94378B1D63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62" y="267154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A luat asupra Lui pacatul lumii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fost scuipat si condamnat El fara vina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Zdrobit in suferinti, om al durerii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 ca un Miel a fost jertfit pe-altarul crucii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8C1B82-DE98-145E-9DFD-3833FA4E6D9F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238" y="273775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Golgota Isus a patimit nespus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a purtat cununi de spini pe fruntea Sa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fost dispretuit de toti batjocorit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 ne-aduca in dar viata vesnica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8C53C9-1840-8633-D7A3-5FEA44790701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267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795" y="2645228"/>
            <a:ext cx="11446328" cy="2387600"/>
          </a:xfrm>
        </p:spPr>
        <p:txBody>
          <a:bodyPr>
            <a:noAutofit/>
          </a:bodyPr>
          <a:lstStyle/>
          <a:p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Bridge: </a:t>
            </a:r>
            <a:b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vrei sa urci si tu Calvarul</a:t>
            </a:r>
            <a:b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 vezi locul unde-a murit</a:t>
            </a:r>
            <a:b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 te-nfiori sa simti durerea </a:t>
            </a:r>
            <a:b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 intelegi ce mult EL te-a iubit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A215AB-2E9A-1C8F-629F-ED7572C66EC3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494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238" y="273775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Golgota Isus a patimit nespus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a purtat cununi de spini pe fruntea Sa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fost dispretuit de toti batjocorit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 ne-aduca in dar viata vesnica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1931F9-4061-2A44-189E-0805DD8D1D3D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280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237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54. La Golgota</vt:lpstr>
      <vt:lpstr>1. In Ghetsimani rapus de intristare Ingenunchiat printre maslini pe o piatra rece Isus a plans lipsit de mangaiere Chiar daca a venit din cer la noi ca Rege.</vt:lpstr>
      <vt:lpstr>Ref: La Golgota Isus a patimit nespus EL a purtat cununi de spini pe fruntea Sa A fost dispretuit de toti batjocorit Sa ne-aduca in dar viata vesnica </vt:lpstr>
      <vt:lpstr>2. A luat asupra Lui pacatul lumii A fost scuipat si condamnat El fara vina  Zdrobit in suferinti, om al durerii Si ca un Miel a fost jertfit pe-altarul crucii</vt:lpstr>
      <vt:lpstr>Ref: La Golgota Isus a patimit nespus EL a purtat cununi de spini pe fruntea Sa A fost dispretuit de toti batjocorit Sa ne-aduca in dar viata vesnica </vt:lpstr>
      <vt:lpstr>Bridge:  Nu vrei sa urci si tu Calvarul Sa vezi locul unde-a murit Sa te-nfiori sa simti durerea  Sa intelegi ce mult EL te-a iubit</vt:lpstr>
      <vt:lpstr>Ref: La Golgota Isus a patimit nespus EL a purtat cununi de spini pe fruntea Sa A fost dispretuit de toti batjocorit Sa ne-aduca in dar viata vesnica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151</cp:revision>
  <dcterms:created xsi:type="dcterms:W3CDTF">2023-11-17T07:57:38Z</dcterms:created>
  <dcterms:modified xsi:type="dcterms:W3CDTF">2023-11-23T15:30:28Z</dcterms:modified>
</cp:coreProperties>
</file>