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nl-NL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95. Uite, ce minune!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9C56B7B-BA47-51FE-DF1D-D95534B68D1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962" y="249827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Uite ce minune, soarele apune,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 la rugăciune, vin și eu!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Uite doar o rază încă mai oftează,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tot veghează Dumnezeu!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448983-9BFF-FA06-C561-5B48B8CF53C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2" y="242932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Uite cum se lasă umbra-ntunecoasă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orice casă, pe pământ,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Truda contenește, liniștea domnește,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noi zâmbește cerul sfânt...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02FFC0-C065-D6CC-41FE-D37A922C5C9E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42900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Vârtejul lumii ne-a fermecat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sufletul zace legat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dezleagă Tu,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Tată bun, și ne condu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nori și prin furtuni,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 dezleagă Tu,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Tată bun, și ne condu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Până-n Cerul Tău de minuni!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1D5B59-715C-94A7-0AE4-50295B517DA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138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95. Uite, ce minune!</vt:lpstr>
      <vt:lpstr>1. Uite ce minune, soarele apune, Hai la rugăciune, vin și eu! Uite doar o rază încă mai oftează,  Peste tot veghează Dumnezeu!</vt:lpstr>
      <vt:lpstr>2. Uite cum se lasă umbra-ntunecoasă Peste orice casă, pe pământ, Truda contenește, liniștea domnește, Peste noi zâmbește cerul sfânt...</vt:lpstr>
      <vt:lpstr>3. Vârtejul lumii ne-a fermecat  Iar sufletul zace legat Ne dezleagă Tu,  Tată bun, și ne condu Printre nori și prin furtuni,  Ne dezleagă Tu,  Tată bun, și ne condu Până-n Cerul Tău de minuni!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346</cp:revision>
  <dcterms:created xsi:type="dcterms:W3CDTF">2023-11-17T07:57:38Z</dcterms:created>
  <dcterms:modified xsi:type="dcterms:W3CDTF">2023-11-23T15:37:43Z</dcterms:modified>
</cp:coreProperties>
</file>