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76" r:id="rId6"/>
    <p:sldId id="275" r:id="rId7"/>
    <p:sldId id="27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33. Domnul a creat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506" y="2389777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Domnul cu dragoste a creat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Atâtea mari minuni cu-al Său Cuvânt,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Numărul lor cine l-a aflat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ele umplu tot acest pământ.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9673F3-8834-7147-DBC1-22F6C66B7EA6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minunat e-acest Creator,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satură viața tuturor!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minunată e dragostea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Ce-o are din plin în inima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98ACC3-4B37-106E-8456-4478CF5776EB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8391" y="2156824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Domnu-a creat iarba pe câmpii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ploaia ca s-o ude ne-ncetat,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Mări și oceane și stele mii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Și-albastrul cerului imaculat...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643D6D-B338-181F-2FE1-696919E864F9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minunat e-acest Creator,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satură viața tuturor!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minunată e dragostea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Ce-o are din plin în inima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913C54-AEC6-303E-47B2-0B5BDBFAEE04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84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Domnu-a creat și pe copilași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 pus iubirea scumpilor părinți,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El trimite pe îngerași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Să-i țină-n Harul Domnului, cuminți!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E9AED4-3024-2057-3976-2F86D0EF09DD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780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531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minunat e-acest Creator,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satură viața tuturor!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minunată e dragostea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Ce-o are din plin în inima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99A3A-C082-D29C-875A-94480230A49B}"/>
              </a:ext>
            </a:extLst>
          </p:cNvPr>
          <p:cNvSpPr>
            <a:spLocks noGrp="1"/>
          </p:cNvSpPr>
          <p:nvPr/>
        </p:nvSpPr>
        <p:spPr>
          <a:xfrm>
            <a:off x="95393" y="650164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243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208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33. Domnul a creat</vt:lpstr>
      <vt:lpstr>1. Domnul cu dragoste a creat Atâtea mari minuni cu-al Său Cuvânt, Numărul lor cine l-a aflat Când ele umplu tot acest pământ.</vt:lpstr>
      <vt:lpstr>Ref: Ce minunat e-acest Creator, El satură viața tuturor! Ce minunată e dragostea Ce-o are din plin în inima Sa!</vt:lpstr>
      <vt:lpstr>2. Domnu-a creat iarba pe câmpii Și ploaia ca s-o ude ne-ncetat, Mări și oceane și stele mii Și-albastrul cerului imaculat...</vt:lpstr>
      <vt:lpstr>Ref: Ce minunat e-acest Creator, El satură viața tuturor! Ce minunată e dragostea Ce-o are din plin în inima Sa!</vt:lpstr>
      <vt:lpstr>3. Domnu-a creat și pe copilași Și-a pus iubirea scumpilor părinți, Tot El trimite pe îngerași Să-i țină-n Harul Domnului, cuminți!</vt:lpstr>
      <vt:lpstr>Ref: Ce minunat e-acest Creator, El satură viața tuturor! Ce minunată e dragostea Ce-o are din plin în inima Sa!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78</cp:revision>
  <dcterms:created xsi:type="dcterms:W3CDTF">2023-11-17T07:57:38Z</dcterms:created>
  <dcterms:modified xsi:type="dcterms:W3CDTF">2023-11-23T15:26:11Z</dcterms:modified>
</cp:coreProperties>
</file>