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100" d="100"/>
          <a:sy n="100" d="100"/>
        </p:scale>
        <p:origin x="1553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41. Galileea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33493" y="64294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088" y="243331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Spre Galileea-am pornit de zor,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Cu-n zâmbet și-un cântec de explorator,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fericit și-abia mai aștept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inima-mi bate tare în piept!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7503FE-CBE0-FDC3-90F6-305458618B7F}"/>
              </a:ext>
            </a:extLst>
          </p:cNvPr>
          <p:cNvSpPr>
            <a:spLocks noGrp="1"/>
          </p:cNvSpPr>
          <p:nvPr/>
        </p:nvSpPr>
        <p:spPr>
          <a:xfrm>
            <a:off x="133493" y="64294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074" y="342900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Veselă cântă natura mereu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voi cânta cu ea și 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 cu mine și nu vei uita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Tabăra Galileea!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Domnul vreau să Îl întâlnesc,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Noapte și zi așa-mi doresc,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e Domnul dispare ”Nu pot!”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am pe Isus, am tot!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FF4AE3-FCAA-4BF4-97CD-D30F512DB50D}"/>
              </a:ext>
            </a:extLst>
          </p:cNvPr>
          <p:cNvSpPr>
            <a:spLocks noGrp="1"/>
          </p:cNvSpPr>
          <p:nvPr/>
        </p:nvSpPr>
        <p:spPr>
          <a:xfrm>
            <a:off x="133493" y="64294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618" y="2584460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Domnul Isus e prietenul meu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sunt al Lui și El e al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Merge pe ape și-alungă furtuni,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pe cei răi îi face buni!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DF90AB-944E-6035-BA07-6695D5473EA4}"/>
              </a:ext>
            </a:extLst>
          </p:cNvPr>
          <p:cNvSpPr>
            <a:spLocks noGrp="1"/>
          </p:cNvSpPr>
          <p:nvPr/>
        </p:nvSpPr>
        <p:spPr>
          <a:xfrm>
            <a:off x="133493" y="64294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074" y="3429000"/>
            <a:ext cx="11446328" cy="23876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[: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Veselă cântă natura mereu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voi cânta cu ea și 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 cu mine și nu vei uita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Tabăra Galileea!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Domnul vreau să Îl întâlnesc,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Noapte și zi așa-mi doresc,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e Domnul dispare ”Nu pot!”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am pe Isus, am tot!</a:t>
            </a:r>
            <a:r>
              <a:rPr lang="en-US" sz="4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:]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AB023E-90A4-3933-4D5B-F80DA28C81CF}"/>
              </a:ext>
            </a:extLst>
          </p:cNvPr>
          <p:cNvSpPr>
            <a:spLocks noGrp="1"/>
          </p:cNvSpPr>
          <p:nvPr/>
        </p:nvSpPr>
        <p:spPr>
          <a:xfrm>
            <a:off x="133493" y="642945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356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210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41. Galileea</vt:lpstr>
      <vt:lpstr>1. Spre Galileea-am pornit de zor, Cu-n zâmbet și-un cântec de explorator, Sunt fericit și-abia mai aștept Și inima-mi bate tare în piept!</vt:lpstr>
      <vt:lpstr>Veselă cântă natura mereu Și voi cânta cu ea și eu, Vino cu mine și nu vei uita Tabăra Galileea! Pe Domnul vreau să Îl întâlnesc, Noapte și zi așa-mi doresc, Unde e Domnul dispare ”Nu pot!” De am pe Isus, am tot!</vt:lpstr>
      <vt:lpstr>2. Domnul Isus e prietenul meu Eu sunt al Lui și El e al meu, Merge pe ape și-alungă furtuni, Și pe cei răi îi face buni!</vt:lpstr>
      <vt:lpstr>[:Veselă cântă natura mereu Și voi cânta cu ea și eu, Vino cu mine și nu vei uita Tabăra Galileea! Pe Domnul vreau să Îl întâlnesc, Noapte și zi așa-mi doresc, Unde e Domnul dispare ”Nu pot!” De am pe Isus, am tot!:]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113</cp:revision>
  <dcterms:created xsi:type="dcterms:W3CDTF">2023-11-17T07:57:38Z</dcterms:created>
  <dcterms:modified xsi:type="dcterms:W3CDTF">2023-11-23T15:28:26Z</dcterms:modified>
</cp:coreProperties>
</file>