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283" r:id="rId6"/>
    <p:sldId id="28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45" autoAdjust="0"/>
    <p:restoredTop sz="94660"/>
  </p:normalViewPr>
  <p:slideViewPr>
    <p:cSldViewPr snapToGrid="0">
      <p:cViewPr>
        <p:scale>
          <a:sx n="100" d="100"/>
          <a:sy n="100" d="100"/>
        </p:scale>
        <p:origin x="150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it-IT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60. Mai poți să crezi, Isuse?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3523343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Mai poți să crezi, Isuse,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Când spun că Te iubesc,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După durerea cruntă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care Te-am străpuns?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 am s-ajung vreodată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pot să-mi ispășesc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plânsul pocăinței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simt că mi-e de-ajuns?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3D5847-9269-3A71-A3AB-F2BCB3F93CCA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4353" y="3494313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Vei mai privi vreodată,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 drag, Tu-n ochii mei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Cum mă priveai 'nainte,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Cu-ncredere și dor?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Sau totdeauna ochii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Ți-i vei întoarce grei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nu mă mai zdrobească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Văzând durerea lor?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3ED775-41DA-AADE-EEAE-A47B50AE9246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4506" y="3694804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Mai poți să-mi mergi, Isuse,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lăturea pe-un drum,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um îmi mergeai odată,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oios și fericit?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Sau tot mai trist vei merge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mai străin de-acum,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ăsându-mă cu piatra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care m-am lipit?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02D438-6C2F-0997-5820-BA8C87F78A7E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4506" y="3694804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O, dragoste divină,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e-amar Te-am întristat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ce adânc mă doare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ot sufletul pustiu!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 este vreo nădejde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ă mai pot fi iertat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 voi muri în plânsul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rea greu și prea târziu?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A5A345-9945-E192-25A3-0890E978B235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3917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7292" y="4032261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 O, crede-mă, Isuse,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ând spun că Te iubesc,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hiar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dacă spun aceasta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 ochii în pământ,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ă nu-i mai grea povară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vina ce-o simțesc</a:t>
            </a:r>
            <a:b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ă am putut o clipă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it-IT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ă-mi calc ce-aveam mai sfânt.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B99A9C-A56E-5C12-BB83-CC44EA96DED8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1603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</TotalTime>
  <Words>295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60. Mai poți să crezi, Isuse?</vt:lpstr>
      <vt:lpstr>1. Mai poți să crezi, Isuse, Când spun că Te iubesc, După durerea cruntă Cu care Te-am străpuns? Mai am s-ajung vreodată Să pot să-mi ispășesc Și plânsul pocăinței Să simt că mi-e de-ajuns?</vt:lpstr>
      <vt:lpstr>2. Vei mai privi vreodată, Cu drag, Tu-n ochii mei Cum mă priveai 'nainte, Cu-ncredere și dor? Sau totdeauna ochii Ți-i vei întoarce grei Să nu mă mai zdrobească Văzând durerea lor?</vt:lpstr>
      <vt:lpstr>3. Mai poți să-mi mergi, Isuse, Alăturea pe-un drum, Cum îmi mergeai odată, Voios și fericit? Sau tot mai trist vei merge Și mai străin de-acum, Lăsându-mă cu piatra De care m-am lipit?</vt:lpstr>
      <vt:lpstr>4. O, dragoste divină, Ce-amar Te-am întristat Și ce adânc mă doare Tot sufletul pustiu! Mai este vreo nădejde Să mai pot fi iertat Sau voi muri în plânsul Prea greu și prea târziu?</vt:lpstr>
      <vt:lpstr>5. O, crede-mă, Isuse, Când spun că Te iubesc, Chiar dacă spun aceasta Cu ochii în pământ, Că nu-i mai grea povară Ca vina ce-o simțesc Că am putut o clipă Să-mi calc ce-aveam mai sfânt.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178</cp:revision>
  <dcterms:created xsi:type="dcterms:W3CDTF">2023-11-17T07:57:38Z</dcterms:created>
  <dcterms:modified xsi:type="dcterms:W3CDTF">2023-11-23T15:31:25Z</dcterms:modified>
</cp:coreProperties>
</file>