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16" r:id="rId6"/>
    <p:sldId id="314" r:id="rId7"/>
    <p:sldId id="317" r:id="rId8"/>
    <p:sldId id="313" r:id="rId9"/>
    <p:sldId id="31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83. S-a născut Isus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F770DC2-E5D7-6A9D-11CD-5B39EC0DABD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6198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Calendar de iarnă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Răsfoiesc zi de zi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Așteptând să vină colindători zglobii...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arate drumul spre locul minunat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S-a născut Dumnezeul adevărat.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032D00-EAF7-CBE3-A165-433FAFBB053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32558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de an venim cu inima plină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vrem să-Ți aducem un cântec de mulțumiri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ai lăsat tot cerul de slavă,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Ție ne-nchinăm,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Te adorăm!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36B408-1D46-AFE4-C202-5C806496AD5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Nu e doar poveste, nu e doar vers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vestea bun_a nașterii lui Hristos...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Plină de speranță, în noaptea lumii grea,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aduce pace și-n suflete dragostea.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D5278C-EDD9-5B47-5CF9-7B20C1F229C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32558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de an venim cu inima plină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vrem să-Ți aducem un cântec de mulțumiri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ai lăsat tot cerul de slavă,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Ție ne-nchinăm,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Te adorăm!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86FE4-24AF-AAE5-F47B-C4CD330C06E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77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44384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Vreau să stau aproape, lângă ieslea 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ascult în noapte coruri de Osana,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privesc spre cerul scăldat de armonii,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ne vei duce când, Rege, vei reveni.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DCAEF2-DB6E-BFEB-80A5-E820E4AF804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7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32558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de an venim cu inima plină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vrem să-Ți aducem un cântec de mulțumiri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ai lăsat tot cerul de slavă,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Ție ne-nchinăm,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Te adorăm!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AAC9AE-C68A-E60B-6D24-C3860F24E58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865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19347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Mi-aș dori, O, Doamne, ca în inima mea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 naști de-a pururi și să aprinzi o stea,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mă lumineze prin orice noapte-ar fi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 când în slavă, la Tine, mă vei primi!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AD1983-8BD5-A0B3-CF57-810A8E20D71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32558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de an venim cu inima plină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vrem să-Ți aducem un cântec de mulțumiri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ai lăsat tot cerul de slavă,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Ție ne-nchinăm,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Te adorăm!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197E60-CB05-4A47-BF78-F3FD8F759FA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17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365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83. S-a născut Isus</vt:lpstr>
      <vt:lpstr>1. Calendar de iarnă Răsfoiesc zi de zi Așteptând să vină colindători zglobii... Să-mi arate drumul spre locul minunat Unde S-a născut Dumnezeul adevărat.</vt:lpstr>
      <vt:lpstr>Ref: An de an venim cu inima plină Și vrem să-Ți aducem un cântec de mulțumiri Fiindcă ai lăsat tot cerul de slavă, Doar Ție ne-nchinăm, Doamne, Te adorăm!</vt:lpstr>
      <vt:lpstr>2. Nu e doar poveste, nu e doar vers frumos, Este vestea bun_a nașterii lui Hristos... Plină de speranță, în noaptea lumii grea, Ne aduce pace și-n suflete dragostea.</vt:lpstr>
      <vt:lpstr>Ref: An de an venim cu inima plină Și vrem să-Ți aducem un cântec de mulțumiri Fiindcă ai lăsat tot cerul de slavă, Doar Ție ne-nchinăm, Doamne, Te adorăm!</vt:lpstr>
      <vt:lpstr>3. Vreau să stau aproape, lângă ieslea Ta, Să ascult în noapte coruri de Osana, Să privesc spre cerul scăldat de armonii, Unde ne vei duce când, Rege, vei reveni.</vt:lpstr>
      <vt:lpstr>Ref: An de an venim cu inima plină Și vrem să-Ți aducem un cântec de mulțumiri Fiindcă ai lăsat tot cerul de slavă, Doar Ție ne-nchinăm, Doamne, Te adorăm!</vt:lpstr>
      <vt:lpstr>4. Mi-aș dori, O, Doamne, ca în inima mea Să Te naști de-a pururi și să aprinzi o stea, Să mă lumineze prin orice noapte-ar fi Până când în slavă, la Tine, mă vei primi!</vt:lpstr>
      <vt:lpstr>Ref: An de an venim cu inima plină Și vrem să-Ți aducem un cântec de mulțumiri Fiindcă ai lăsat tot cerul de slavă, Doar Ție ne-nchinăm, Doamne, Te adorăm!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295</cp:revision>
  <dcterms:created xsi:type="dcterms:W3CDTF">2023-11-17T07:57:38Z</dcterms:created>
  <dcterms:modified xsi:type="dcterms:W3CDTF">2023-11-23T15:34:58Z</dcterms:modified>
</cp:coreProperties>
</file>