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21" r:id="rId6"/>
    <p:sldId id="319" r:id="rId7"/>
    <p:sldId id="322" r:id="rId8"/>
    <p:sldId id="316" r:id="rId9"/>
    <p:sldId id="32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85. Schimbă-mi inima!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143032F-E766-FB65-12D5-AAE82BF19AD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6198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Nu știu cum aș putea să m-apropii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De-al tău glas iubitor și curat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Copilaș prea puțin încercat cum sunt 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ascult glas de Sfânt Dumnezeu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9DB54-E8E9-00AA-1B73-B34C4C6F125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Însă Doamne, vin la Tine de azi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Te-atingi de inima mea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iubire, Te implor să o scalzi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fie, pe veci doar a 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ACE703-A6E8-8083-92D8-AE887BBB364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8941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M-ai chemat dinainte să aflu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 de mare iubire-ai jertfit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spun lumii întregi cât de mult m-ai iubit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Când, pe crucea de lemn, ai murit.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7CF28-CCD1-F2A6-1B2B-E585E83F335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Însă Doamne, vin la Tine de azi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Te-atingi de inima mea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iubire, Te implor să o scalzi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fie, pe veci doar a 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0BC178-4565-4EEB-6F96-80132E255B0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11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Am strâns multe nimicuri din lume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Într-o inimă spartă de lut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știam cât de mare favoare-am-avut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Să-i poți da pacea ca la-nceput!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1C9F66-FC08-2747-341F-64D4ABF1A7C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974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Însă Doamne, vin la Tine de azi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Te-atingi de inima mea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iubire, Te implor să o scalzi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fie, pe veci doar a 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076813-09D7-55B5-EAD0-369D443A123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052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30777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Astăzi pot să Te laud, o, Doamne!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marele dar mult promis: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Eden refăcut -minunat Paradis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o inimă-n cerul deschis!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A3A41B-2138-CCFC-314D-542EEF925AE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77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96635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Numai ție vreau să Îți dăruiesc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 ce am, ce sunt ce-mi vei da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iubire vreau să Te prețuiesc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Azi te rog să îmi schimbi inima!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2CDE2-F5D1-39C1-C117-DEC4A6F167D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93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324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85. Schimbă-mi inima!</vt:lpstr>
      <vt:lpstr>1. Nu știu cum aș putea să m-apropii De-al tău glas iubitor și curat Copilaș prea puțin încercat cum sunt eu Să ascult glas de Sfânt Dumnezeu</vt:lpstr>
      <vt:lpstr>Ref: Însă Doamne, vin la Tine de azi Să Te-atingi de inima mea În iubire, Te implor să o scalzi Și să fie, pe veci doar a Ta!</vt:lpstr>
      <vt:lpstr>2. M-ai chemat dinainte să aflu Cât de mare iubire-ai jertfit Să spun lumii întregi cât de mult m-ai iubit Când, pe crucea de lemn, ai murit.</vt:lpstr>
      <vt:lpstr>Ref: Însă Doamne, vin la Tine de azi Să Te-atingi de inima mea În iubire, Te implor să o scalzi Și să fie, pe veci doar a Ta!</vt:lpstr>
      <vt:lpstr>3. Am strâns multe nimicuri din lume Într-o inimă spartă de lut Nu știam cât de mare favoare-am-avut Să-i poți da pacea ca la-nceput! </vt:lpstr>
      <vt:lpstr>Ref: Însă Doamne, vin la Tine de azi Să Te-atingi de inima mea În iubire, Te implor să o scalzi Și să fie, pe veci doar a Ta!</vt:lpstr>
      <vt:lpstr>4. Astăzi pot să Te laud, o, Doamne! Pentru marele dar mult promis: Un Eden refăcut -minunat Paradis Și o inimă-n cerul deschis!</vt:lpstr>
      <vt:lpstr>Ref: Numai ție vreau să Îți dăruiesc Tot ce am, ce sunt ce-mi vei da Cu iubire vreau să Te prețuiesc Azi te rog să îmi schimbi inima!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303</cp:revision>
  <dcterms:created xsi:type="dcterms:W3CDTF">2023-11-17T07:57:38Z</dcterms:created>
  <dcterms:modified xsi:type="dcterms:W3CDTF">2023-11-23T15:39:52Z</dcterms:modified>
</cp:coreProperties>
</file>