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83" r:id="rId5"/>
    <p:sldId id="285" r:id="rId6"/>
    <p:sldId id="282" r:id="rId7"/>
    <p:sldId id="286"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93" autoAdjust="0"/>
    <p:restoredTop sz="94660"/>
  </p:normalViewPr>
  <p:slideViewPr>
    <p:cSldViewPr snapToGrid="0">
      <p:cViewPr varScale="1">
        <p:scale>
          <a:sx n="136" d="100"/>
          <a:sy n="136" d="100"/>
        </p:scale>
        <p:origin x="370"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2CA02-0248-2BF2-5BFE-10E8CADAD1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DF4198-6B66-AE9F-23ED-4057CFCF8A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E23B510-93AB-3DEB-15C0-DD13B9550651}"/>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C42F4534-B92E-FD23-D3D3-F9027A000C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94AE8A-EA97-2310-C945-1940DD6AF9CB}"/>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41935294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9FB96-484A-8BD6-BF9E-664AB7E6912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335462D-786C-A25C-9115-4E946D64170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96ECA6-6BA5-9E1D-F072-AB8F1188AA91}"/>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49755541-51DE-5711-C6E7-832C50A1E8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B6B118-0038-32FE-757D-AD8261DA96A2}"/>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4030882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DFC42F-2342-8B20-BB7D-53110B2B7CB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5D3C936-2D02-5BC1-FD58-0912CAC03A6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96A1EC-0A09-F620-8643-577933F87564}"/>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462F7D27-02EB-CCF7-5B22-26640CF920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1534AC-25D4-11CD-0E59-C1209BA0AEC3}"/>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316659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40578-EAF7-5085-DB43-20A7780BAD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A63F98-FAD0-E0EF-404D-2D75155499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026479-E71F-F1BB-8FB4-E850E68BFC73}"/>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59945F04-AEFA-C37F-9AF1-B0E331F3FE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AF8BEF-7785-96BE-E3CF-2F9AFC2EDB21}"/>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717509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E29D3-F8A5-0DFB-C63C-F325E4BC2E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515D727-13A0-CF63-89D8-E40E8CE5094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FB11A26-8D71-FB48-F632-FDA44AA553C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B428FE12-E166-51C5-EF9A-DB29E0563C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3481F4-1DC7-985A-E7E8-570A310F475E}"/>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432043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61DD1-BB4B-25FF-5AE1-EBA47343FC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CB3105-4D4E-7251-138E-7265C53A330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EA2262D-768E-E797-BF00-35A0B676D40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CE30F0B-8CE3-2AF1-A369-38C6D4AB931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4D421454-06BA-BA8E-DEB9-D3528ED21F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E8E524-CC18-991F-C9C0-36A88C543F0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999760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EBC93-6052-76FE-48ED-8254EEE1476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4119EB-B661-2F1B-CF6B-AC0438D7AE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95FE75C-34B7-E342-361E-B49365B98FB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E89C0CE-51DC-C62F-7341-82E329E3A1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8FB3BF7-1D31-4CA6-4132-50333430FEC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6D8BA8-3305-7C91-3801-FACE83DFCAA0}"/>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8" name="Footer Placeholder 7">
            <a:extLst>
              <a:ext uri="{FF2B5EF4-FFF2-40B4-BE49-F238E27FC236}">
                <a16:creationId xmlns:a16="http://schemas.microsoft.com/office/drawing/2014/main" id="{1F363866-1A07-51E3-6F20-322A8520A5B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2DA61D9-6ECE-58A2-82C9-FEF77D125417}"/>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46417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0146-15B6-3703-5E92-39ED62F9014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821779A-F538-6FD9-1DA8-4A75B63426E4}"/>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4" name="Footer Placeholder 3">
            <a:extLst>
              <a:ext uri="{FF2B5EF4-FFF2-40B4-BE49-F238E27FC236}">
                <a16:creationId xmlns:a16="http://schemas.microsoft.com/office/drawing/2014/main" id="{EE6B1255-E806-EAF5-3B33-C965DECFBEF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702A0D7-C0E4-A5A0-B53F-3A057F5FDBA7}"/>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865229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F5D99E-5AD1-9751-9AF8-127B2CE61D46}"/>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3" name="Footer Placeholder 2">
            <a:extLst>
              <a:ext uri="{FF2B5EF4-FFF2-40B4-BE49-F238E27FC236}">
                <a16:creationId xmlns:a16="http://schemas.microsoft.com/office/drawing/2014/main" id="{14B22A79-E4F1-137D-D1BE-D7FF424DD3C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46C662B-F641-28ED-054A-5F9CB268FD30}"/>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778269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6A2489-5410-5C69-B80B-4F3BD3FC87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C35528-F161-1BA6-CD82-5300A5D422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4A5A80C-173E-FCF5-4507-28722100EB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047238-43EE-ED85-F672-BC50F0ED288B}"/>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9B1F5AFA-2333-3344-77B2-5F2F21C974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3E3FA7-B306-47B5-8DCE-83EA8F93F59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388251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77275-8B14-D34E-B46E-F795C08772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3150646-CC9B-ADB8-70DA-ABE4C1D9C76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930779E-1305-76B1-785D-B8499B988F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407188-016A-7661-5A3A-290C64A37F9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92EAC0D7-CE69-969A-BB1F-CA43897261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35D1010-F792-C22B-87A4-92A947013B4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290733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F7180B0-E390-C2A2-EECF-D14558A0A6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35A599-8F2D-A71F-9B11-FFC5C4388B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E78630-EE76-14E3-7E97-B3D8DB71C5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F1BAF10E-DF2D-71D8-B6B4-1ED7827B45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7B6AD3B-EF7B-5181-B263-C3E1C8DA14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F07EC9-641B-4BA1-8910-C3DD48B5AAA4}" type="slidenum">
              <a:rPr lang="en-US" smtClean="0"/>
              <a:t>‹#›</a:t>
            </a:fld>
            <a:endParaRPr lang="en-US"/>
          </a:p>
        </p:txBody>
      </p:sp>
    </p:spTree>
    <p:extLst>
      <p:ext uri="{BB962C8B-B14F-4D97-AF65-F5344CB8AC3E}">
        <p14:creationId xmlns:p14="http://schemas.microsoft.com/office/powerpoint/2010/main" val="17457347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771453" y="1063839"/>
            <a:ext cx="10912928" cy="2914316"/>
          </a:xfrm>
        </p:spPr>
        <p:txBody>
          <a:bodyPr>
            <a:normAutofit/>
          </a:bodyPr>
          <a:lstStyle/>
          <a:p>
            <a:r>
              <a:rPr lang="nl-NL" sz="8000" b="1" dirty="0">
                <a:solidFill>
                  <a:schemeClr val="bg1"/>
                </a:solidFill>
                <a:latin typeface="Calibri" panose="020F0502020204030204" pitchFamily="34" charset="0"/>
                <a:cs typeface="Calibri" panose="020F0502020204030204" pitchFamily="34" charset="0"/>
              </a:rPr>
              <a:t>98. Vin acas’</a:t>
            </a:r>
            <a:endParaRPr lang="en-US" sz="8000" b="1" dirty="0">
              <a:solidFill>
                <a:schemeClr val="bg1"/>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18ACA26A-E36B-F14E-A5B0-1C3E99B28A3B}"/>
              </a:ext>
            </a:extLst>
          </p:cNvPr>
          <p:cNvSpPr txBox="1">
            <a:spLocks/>
          </p:cNvSpPr>
          <p:nvPr/>
        </p:nvSpPr>
        <p:spPr>
          <a:xfrm>
            <a:off x="787782" y="1063839"/>
            <a:ext cx="10912928" cy="291431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8000" b="1" dirty="0">
              <a:solidFill>
                <a:schemeClr val="bg1"/>
              </a:solidFill>
              <a:latin typeface="Calibri" panose="020F0502020204030204" pitchFamily="34" charset="0"/>
              <a:cs typeface="Calibri" panose="020F0502020204030204" pitchFamily="34" charset="0"/>
            </a:endParaRPr>
          </a:p>
        </p:txBody>
      </p:sp>
      <p:sp>
        <p:nvSpPr>
          <p:cNvPr id="4" name="Subtitle 2">
            <a:extLst>
              <a:ext uri="{FF2B5EF4-FFF2-40B4-BE49-F238E27FC236}">
                <a16:creationId xmlns:a16="http://schemas.microsoft.com/office/drawing/2014/main" id="{FA182142-E765-4E3E-1483-B6E53CC9AB0E}"/>
              </a:ext>
            </a:extLst>
          </p:cNvPr>
          <p:cNvSpPr>
            <a:spLocks noGrp="1"/>
          </p:cNvSpPr>
          <p:nvPr/>
        </p:nvSpPr>
        <p:spPr>
          <a:xfrm>
            <a:off x="100836"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478164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610962" y="2498274"/>
            <a:ext cx="11263993"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1. Cât e de târziu...</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De-acasă când am plecat,</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Am lăsat, în urmă un Tată-ntristat.</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Strălucirea lumii nesfârșită-mi părea,</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Dar astăzi știu, nu-i prea târziu</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Să mă-ntorc...</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DCB79E67-A98C-4669-6C22-3D8FD1341879}"/>
              </a:ext>
            </a:extLst>
          </p:cNvPr>
          <p:cNvSpPr>
            <a:spLocks noGrp="1"/>
          </p:cNvSpPr>
          <p:nvPr/>
        </p:nvSpPr>
        <p:spPr>
          <a:xfrm>
            <a:off x="100836"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466831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372836" y="3501571"/>
            <a:ext cx="11446328" cy="2387600"/>
          </a:xfrm>
        </p:spPr>
        <p:txBody>
          <a:bodyPr>
            <a:noAutofit/>
          </a:bodyPr>
          <a:lstStyle/>
          <a:p>
            <a:r>
              <a:rPr lang="ro-RO" sz="4800" b="1" dirty="0">
                <a:solidFill>
                  <a:schemeClr val="bg1"/>
                </a:solidFill>
                <a:latin typeface="Calibri" panose="020F0502020204030204" pitchFamily="34" charset="0"/>
                <a:cs typeface="Calibri" panose="020F0502020204030204" pitchFamily="34" charset="0"/>
              </a:rPr>
              <a:t>Ref:</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Vin acas’, </a:t>
            </a:r>
            <a:r>
              <a:rPr lang="nl-NL" sz="4800" b="1" dirty="0">
                <a:solidFill>
                  <a:schemeClr val="bg1"/>
                </a:solidFill>
                <a:latin typeface="Calibri" panose="020F0502020204030204" pitchFamily="34" charset="0"/>
                <a:cs typeface="Calibri" panose="020F0502020204030204" pitchFamily="34" charset="0"/>
              </a:rPr>
              <a:t>Vin acas’</a:t>
            </a:r>
            <a:r>
              <a:rPr lang="ro-RO" sz="4800" b="1" dirty="0">
                <a:solidFill>
                  <a:schemeClr val="bg1"/>
                </a:solidFill>
                <a:latin typeface="Calibri" panose="020F0502020204030204" pitchFamily="34" charset="0"/>
                <a:cs typeface="Calibri" panose="020F0502020204030204" pitchFamily="34" charset="0"/>
              </a:rPr>
              <a:t>,</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O, Tată ceresc,</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Să mă strângi în brațe,</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Atât îmi doresc.</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Doar un pas, doar un pas,</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Mai am doar un pas,</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Iubirea Ta mă cheamă </a:t>
            </a:r>
            <a:r>
              <a:rPr lang="nl-NL" sz="4800" b="1" dirty="0">
                <a:solidFill>
                  <a:schemeClr val="bg1"/>
                </a:solidFill>
                <a:latin typeface="Calibri" panose="020F0502020204030204" pitchFamily="34" charset="0"/>
                <a:cs typeface="Calibri" panose="020F0502020204030204" pitchFamily="34" charset="0"/>
              </a:rPr>
              <a:t>acas’</a:t>
            </a:r>
            <a:r>
              <a:rPr lang="ro-RO" sz="4800" b="1" dirty="0">
                <a:solidFill>
                  <a:schemeClr val="bg1"/>
                </a:solidFill>
                <a:latin typeface="Calibri" panose="020F0502020204030204" pitchFamily="34" charset="0"/>
                <a:cs typeface="Calibri" panose="020F0502020204030204" pitchFamily="34" charset="0"/>
              </a:rPr>
              <a:t>...</a:t>
            </a:r>
          </a:p>
        </p:txBody>
      </p:sp>
      <p:sp>
        <p:nvSpPr>
          <p:cNvPr id="3" name="Subtitle 2">
            <a:extLst>
              <a:ext uri="{FF2B5EF4-FFF2-40B4-BE49-F238E27FC236}">
                <a16:creationId xmlns:a16="http://schemas.microsoft.com/office/drawing/2014/main" id="{613D716F-F008-2405-9340-79BEF99D639D}"/>
              </a:ext>
            </a:extLst>
          </p:cNvPr>
          <p:cNvSpPr>
            <a:spLocks noGrp="1"/>
          </p:cNvSpPr>
          <p:nvPr/>
        </p:nvSpPr>
        <p:spPr>
          <a:xfrm>
            <a:off x="100836"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708826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610962" y="2498274"/>
            <a:ext cx="11263993"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2. Eu am risipit tot ce cu drag Tu mi-ai dat,</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Sunt flămând și trist, de toți respins și uitat...</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Dar mi-am amintit cât ești de bun și milos,</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Iar astăzi vin la Tine, Hristos...</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B7092E67-8A7F-B314-4047-FE86C34FF534}"/>
              </a:ext>
            </a:extLst>
          </p:cNvPr>
          <p:cNvSpPr>
            <a:spLocks noGrp="1"/>
          </p:cNvSpPr>
          <p:nvPr/>
        </p:nvSpPr>
        <p:spPr>
          <a:xfrm>
            <a:off x="100836"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2601788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372836" y="3501571"/>
            <a:ext cx="11446328" cy="2387600"/>
          </a:xfrm>
        </p:spPr>
        <p:txBody>
          <a:bodyPr>
            <a:noAutofit/>
          </a:bodyPr>
          <a:lstStyle/>
          <a:p>
            <a:r>
              <a:rPr lang="ro-RO" sz="4800" b="1" dirty="0">
                <a:solidFill>
                  <a:schemeClr val="bg1"/>
                </a:solidFill>
                <a:latin typeface="Calibri" panose="020F0502020204030204" pitchFamily="34" charset="0"/>
                <a:cs typeface="Calibri" panose="020F0502020204030204" pitchFamily="34" charset="0"/>
              </a:rPr>
              <a:t>Ref:</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Vin acas’, </a:t>
            </a:r>
            <a:r>
              <a:rPr lang="nl-NL" sz="4800" b="1" dirty="0">
                <a:solidFill>
                  <a:schemeClr val="bg1"/>
                </a:solidFill>
                <a:latin typeface="Calibri" panose="020F0502020204030204" pitchFamily="34" charset="0"/>
                <a:cs typeface="Calibri" panose="020F0502020204030204" pitchFamily="34" charset="0"/>
              </a:rPr>
              <a:t>Vin acas’</a:t>
            </a:r>
            <a:r>
              <a:rPr lang="ro-RO" sz="4800" b="1" dirty="0">
                <a:solidFill>
                  <a:schemeClr val="bg1"/>
                </a:solidFill>
                <a:latin typeface="Calibri" panose="020F0502020204030204" pitchFamily="34" charset="0"/>
                <a:cs typeface="Calibri" panose="020F0502020204030204" pitchFamily="34" charset="0"/>
              </a:rPr>
              <a:t>,</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O, Tată ceresc,</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Să mă strângi în brațe,</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Atât îmi doresc.</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Doar un pas, doar un pas,</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Mai am doar un pas,</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Iubirea Ta mă cheamă </a:t>
            </a:r>
            <a:r>
              <a:rPr lang="nl-NL" sz="4800" b="1" dirty="0">
                <a:solidFill>
                  <a:schemeClr val="bg1"/>
                </a:solidFill>
                <a:latin typeface="Calibri" panose="020F0502020204030204" pitchFamily="34" charset="0"/>
                <a:cs typeface="Calibri" panose="020F0502020204030204" pitchFamily="34" charset="0"/>
              </a:rPr>
              <a:t>acas’</a:t>
            </a:r>
            <a:r>
              <a:rPr lang="ro-RO" sz="4800" b="1" dirty="0">
                <a:solidFill>
                  <a:schemeClr val="bg1"/>
                </a:solidFill>
                <a:latin typeface="Calibri" panose="020F0502020204030204" pitchFamily="34" charset="0"/>
                <a:cs typeface="Calibri" panose="020F0502020204030204" pitchFamily="34" charset="0"/>
              </a:rPr>
              <a:t>...</a:t>
            </a:r>
          </a:p>
        </p:txBody>
      </p:sp>
      <p:sp>
        <p:nvSpPr>
          <p:cNvPr id="3" name="Subtitle 2">
            <a:extLst>
              <a:ext uri="{FF2B5EF4-FFF2-40B4-BE49-F238E27FC236}">
                <a16:creationId xmlns:a16="http://schemas.microsoft.com/office/drawing/2014/main" id="{21A05BA5-A56D-A7D4-CC10-8C5DF9DAE718}"/>
              </a:ext>
            </a:extLst>
          </p:cNvPr>
          <p:cNvSpPr>
            <a:spLocks noGrp="1"/>
          </p:cNvSpPr>
          <p:nvPr/>
        </p:nvSpPr>
        <p:spPr>
          <a:xfrm>
            <a:off x="100836"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411157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476250" y="2378529"/>
            <a:ext cx="11446328" cy="2387600"/>
          </a:xfrm>
        </p:spPr>
        <p:txBody>
          <a:bodyPr>
            <a:noAutofit/>
          </a:bodyPr>
          <a:lstStyle/>
          <a:p>
            <a:r>
              <a:rPr lang="ro-RO" sz="4800" b="1" dirty="0">
                <a:solidFill>
                  <a:schemeClr val="bg1"/>
                </a:solidFill>
                <a:latin typeface="Calibri" panose="020F0502020204030204" pitchFamily="34" charset="0"/>
                <a:cs typeface="Calibri" panose="020F0502020204030204" pitchFamily="34" charset="0"/>
              </a:rPr>
              <a:t>3. Șoapte dinspre cer îmi încălzesc inima</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Și tot mai tare mă cheamă spre patria mea</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Și-abia acum, eu înțeleg ce Tatăl meu îmi spunea</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Că locul meu e-n inima Sa!</a:t>
            </a:r>
          </a:p>
        </p:txBody>
      </p:sp>
      <p:sp>
        <p:nvSpPr>
          <p:cNvPr id="3" name="Subtitle 2">
            <a:extLst>
              <a:ext uri="{FF2B5EF4-FFF2-40B4-BE49-F238E27FC236}">
                <a16:creationId xmlns:a16="http://schemas.microsoft.com/office/drawing/2014/main" id="{AABC5BF1-58C3-7B3D-8BC6-50A8A6DDB1DD}"/>
              </a:ext>
            </a:extLst>
          </p:cNvPr>
          <p:cNvSpPr>
            <a:spLocks noGrp="1"/>
          </p:cNvSpPr>
          <p:nvPr/>
        </p:nvSpPr>
        <p:spPr>
          <a:xfrm>
            <a:off x="100836"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4105458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372836" y="3501571"/>
            <a:ext cx="11446328" cy="2387600"/>
          </a:xfrm>
        </p:spPr>
        <p:txBody>
          <a:bodyPr>
            <a:noAutofit/>
          </a:bodyPr>
          <a:lstStyle/>
          <a:p>
            <a:r>
              <a:rPr lang="ro-RO" sz="4800" b="1" dirty="0">
                <a:solidFill>
                  <a:schemeClr val="bg1"/>
                </a:solidFill>
                <a:latin typeface="Calibri" panose="020F0502020204030204" pitchFamily="34" charset="0"/>
                <a:cs typeface="Calibri" panose="020F0502020204030204" pitchFamily="34" charset="0"/>
              </a:rPr>
              <a:t>Ref:</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Vin acas’, </a:t>
            </a:r>
            <a:r>
              <a:rPr lang="nl-NL" sz="4800" b="1" dirty="0">
                <a:solidFill>
                  <a:schemeClr val="bg1"/>
                </a:solidFill>
                <a:latin typeface="Calibri" panose="020F0502020204030204" pitchFamily="34" charset="0"/>
                <a:cs typeface="Calibri" panose="020F0502020204030204" pitchFamily="34" charset="0"/>
              </a:rPr>
              <a:t>Vin acas’</a:t>
            </a:r>
            <a:r>
              <a:rPr lang="ro-RO" sz="4800" b="1" dirty="0">
                <a:solidFill>
                  <a:schemeClr val="bg1"/>
                </a:solidFill>
                <a:latin typeface="Calibri" panose="020F0502020204030204" pitchFamily="34" charset="0"/>
                <a:cs typeface="Calibri" panose="020F0502020204030204" pitchFamily="34" charset="0"/>
              </a:rPr>
              <a:t>,</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O, Tată ceresc,</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Să mă strângi în brațe,</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Atât îmi doresc.</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Doar un pas, doar un pas,</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Mai am doar un pas,</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Iubirea Ta mă cheamă </a:t>
            </a:r>
            <a:r>
              <a:rPr lang="nl-NL" sz="4800" b="1" dirty="0">
                <a:solidFill>
                  <a:schemeClr val="bg1"/>
                </a:solidFill>
                <a:latin typeface="Calibri" panose="020F0502020204030204" pitchFamily="34" charset="0"/>
                <a:cs typeface="Calibri" panose="020F0502020204030204" pitchFamily="34" charset="0"/>
              </a:rPr>
              <a:t>acas’</a:t>
            </a:r>
            <a:r>
              <a:rPr lang="ro-RO" sz="4800" b="1" dirty="0">
                <a:solidFill>
                  <a:schemeClr val="bg1"/>
                </a:solidFill>
                <a:latin typeface="Calibri" panose="020F0502020204030204" pitchFamily="34" charset="0"/>
                <a:cs typeface="Calibri" panose="020F0502020204030204" pitchFamily="34" charset="0"/>
              </a:rPr>
              <a:t>...</a:t>
            </a:r>
          </a:p>
        </p:txBody>
      </p:sp>
      <p:sp>
        <p:nvSpPr>
          <p:cNvPr id="3" name="Subtitle 2">
            <a:extLst>
              <a:ext uri="{FF2B5EF4-FFF2-40B4-BE49-F238E27FC236}">
                <a16:creationId xmlns:a16="http://schemas.microsoft.com/office/drawing/2014/main" id="{02DF2871-40C8-20A9-C6A5-69D2C5E78812}"/>
              </a:ext>
            </a:extLst>
          </p:cNvPr>
          <p:cNvSpPr>
            <a:spLocks noGrp="1"/>
          </p:cNvSpPr>
          <p:nvPr/>
        </p:nvSpPr>
        <p:spPr>
          <a:xfrm>
            <a:off x="100836"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3902197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646</TotalTime>
  <Words>318</Words>
  <Application>Microsoft Office PowerPoint</Application>
  <PresentationFormat>Widescreen</PresentationFormat>
  <Paragraphs>14</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98. Vin acas’</vt:lpstr>
      <vt:lpstr>1. Cât e de târziu... De-acasă când am plecat, Am lăsat, în urmă un Tată-ntristat. Strălucirea lumii nesfârșită-mi părea, Dar astăzi știu, nu-i prea târziu Să mă-ntorc...</vt:lpstr>
      <vt:lpstr>Ref: Vin acas’, Vin acas’, O, Tată ceresc, Să mă strângi în brațe, Atât îmi doresc. Doar un pas, doar un pas, Mai am doar un pas, Iubirea Ta mă cheamă acas’...</vt:lpstr>
      <vt:lpstr>2. Eu am risipit tot ce cu drag Tu mi-ai dat, Sunt flămând și trist, de toți respins și uitat... Dar mi-am amintit cât ești de bun și milos, Iar astăzi vin la Tine, Hristos...</vt:lpstr>
      <vt:lpstr>Ref: Vin acas’, Vin acas’, O, Tată ceresc, Să mă strângi în brațe, Atât îmi doresc. Doar un pas, doar un pas, Mai am doar un pas, Iubirea Ta mă cheamă acas’...</vt:lpstr>
      <vt:lpstr>3. Șoapte dinspre cer îmi încălzesc inima Și tot mai tare mă cheamă spre patria mea Și-abia acum, eu înțeleg ce Tatăl meu îmi spunea Că locul meu e-n inima Sa!</vt:lpstr>
      <vt:lpstr>Ref: Vin acas’, Vin acas’, O, Tată ceresc, Să mă strângi în brațe, Atât îmi doresc. Doar un pas, doar un pas, Mai am doar un pas, Iubirea Ta mă cheamă acas’...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Aleargă</dc:title>
  <dc:creator>Claudiu Spiridon</dc:creator>
  <cp:lastModifiedBy>Claudiu Spiridon</cp:lastModifiedBy>
  <cp:revision>357</cp:revision>
  <dcterms:created xsi:type="dcterms:W3CDTF">2023-11-17T07:57:38Z</dcterms:created>
  <dcterms:modified xsi:type="dcterms:W3CDTF">2023-11-23T15:38:04Z</dcterms:modified>
</cp:coreProperties>
</file>