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  <p:sldId id="323" r:id="rId6"/>
    <p:sldId id="321" r:id="rId7"/>
    <p:sldId id="32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87. Singurul dar prețios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9B1E95B-ED53-0D79-49A0-B6467C8AAD4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66700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Din zori și până-n seară, veșnic trudit,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fără timp de odihnit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pasul doar un fum și-s obosit, 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Nimic de păstrat n-am găsit.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25A9C-F8DE-E17B-4989-DDB7E3EA00F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Doamne, Te rog,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Tine vin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faci alergarea zbor,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tot ce e jos doar Tu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singurul dar prețios.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A13A94-9823-0410-AA89-45B80B6EF12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89412"/>
            <a:ext cx="11446328" cy="2387600"/>
          </a:xfrm>
        </p:spPr>
        <p:txBody>
          <a:bodyPr>
            <a:noAutofit/>
          </a:bodyPr>
          <a:lstStyle/>
          <a:p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Comori și bogăție, aur sclipind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strâns în drumul meu, mergând,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azi nu am nimic... Încet, plângând, </a:t>
            </a:r>
            <a:b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Mă-ntorc singur și sângerând.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79D664-CD6A-6A53-27C5-F08496546CB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Doamne, Te rog,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Tine vin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faci alergarea zbor,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tot ce e jos doar Tu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singurul dar prețios.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0F024B-BEEA-ED8B-9FFC-3A4A9126DEB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31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3746" y="265611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Mă-nvață, Tu, să știu comoara s-aleg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Cuvântu-Ți bun să înțeleg,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De-atâtea amăgiri să mă dezleg, 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Ți-aduc al meu suflet întreg!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0E39A3-3F71-F9D9-821E-B30A5C7E596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1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3615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Doamne, Te rog,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Tine vin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faci alergarea zbor,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tot ce e jos doar Tu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singurul dar prețios.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F99CD4-1A26-F9A2-E832-64D8128024C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781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239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87. Singurul dar prețios</vt:lpstr>
      <vt:lpstr>1. Din zori și până-n seară, veșnic trudit, Și fără timp de odihnit Mi-e pasul doar un fum și-s obosit,  Nimic de păstrat n-am găsit.</vt:lpstr>
      <vt:lpstr>Ref: O, Doamne, Te rog, La Tine vin  Să-mi faci alergarea zbor, Din tot ce e jos doar Tu  Ești singurul dar prețios.</vt:lpstr>
      <vt:lpstr>2. Comori și bogăție, aur sclipind Am strâns în drumul meu, mergând, Dar azi nu am nimic... Încet, plângând,  Mă-ntorc singur și sângerând.</vt:lpstr>
      <vt:lpstr>Ref: O, Doamne, Te rog, La Tine vin  Să-mi faci alergarea zbor, Din tot ce e jos doar Tu  Ești singurul dar prețios.</vt:lpstr>
      <vt:lpstr>3. Mă-nvață, Tu, să știu comoara s-aleg Cuvântu-Ți bun să înțeleg, De-atâtea amăgiri să mă dezleg,  Ți-aduc al meu suflet întreg!</vt:lpstr>
      <vt:lpstr>Ref: O, Doamne, Te rog, La Tine vin  Să-mi faci alergarea zbor, Din tot ce e jos doar Tu  Ești singurul dar prețios.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309</cp:revision>
  <dcterms:created xsi:type="dcterms:W3CDTF">2023-11-17T07:57:38Z</dcterms:created>
  <dcterms:modified xsi:type="dcterms:W3CDTF">2023-11-23T15:40:07Z</dcterms:modified>
</cp:coreProperties>
</file>