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0" r:id="rId6"/>
    <p:sldId id="267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22. Cu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Isus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Tu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</a:t>
            </a:r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73622" y="64348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5189" y="3188788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Cu Isus, fericit,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Oricând voi merge-n dată,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Fiindcă-n dar eu I-am dat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Ființa și viața-mi toată!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știu vreun alt Dumnezeu,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 Îți voi da mereu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Lauda și cântul meu,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Azi slăvesc Numele Tău!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126D97-CB64-08A6-6498-A1EE53886911}"/>
              </a:ext>
            </a:extLst>
          </p:cNvPr>
          <p:cNvSpPr>
            <a:spLocks noGrp="1"/>
          </p:cNvSpPr>
          <p:nvPr/>
        </p:nvSpPr>
        <p:spPr>
          <a:xfrm>
            <a:off x="73622" y="64348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678" y="237619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Isus, fericit,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Oricând voi merge-n dată,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Fiindcă-n dar eu I-am dat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Ființa și viața mea!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4B6113-CE91-D752-E885-88901B3F37B1}"/>
              </a:ext>
            </a:extLst>
          </p:cNvPr>
          <p:cNvSpPr>
            <a:spLocks noGrp="1"/>
          </p:cNvSpPr>
          <p:nvPr/>
        </p:nvSpPr>
        <p:spPr>
          <a:xfrm>
            <a:off x="73622" y="64348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6148" y="3267166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Cu Isus, liniștit,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Voi merge chiar pe ape,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Și-n cuptor, chiar încins,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ar putea să mă scape!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am de ce să mă tem!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Numele Său când Îl chem...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ceartă marea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vântul se-oprește la-L Său semn!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ABFFFC-0286-65AD-6BB4-328B291ED00C}"/>
              </a:ext>
            </a:extLst>
          </p:cNvPr>
          <p:cNvSpPr>
            <a:spLocks noGrp="1"/>
          </p:cNvSpPr>
          <p:nvPr/>
        </p:nvSpPr>
        <p:spPr>
          <a:xfrm>
            <a:off x="73622" y="64348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56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179" y="2462348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Isus, liniștit,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Voi merge chiar pe ape,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Și-n cuptor, chiar încins,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imi va da pacea Sa!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498FCF-BD27-CD93-736A-FBCA9396E99B}"/>
              </a:ext>
            </a:extLst>
          </p:cNvPr>
          <p:cNvSpPr>
            <a:spLocks noGrp="1"/>
          </p:cNvSpPr>
          <p:nvPr/>
        </p:nvSpPr>
        <p:spPr>
          <a:xfrm>
            <a:off x="73622" y="64348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2606" y="3288937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Cu Isus, tu și eu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Vom împărți vecia,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Tuturor vom vesti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 El ne-a dat bucuria!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Oricine poate cânta,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Spre slava Sa, osana!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Oricne poate afla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Dragostea la crucea Sa!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EF7410-6E37-5F9D-3522-36B5C43A4E80}"/>
              </a:ext>
            </a:extLst>
          </p:cNvPr>
          <p:cNvSpPr>
            <a:spLocks noGrp="1"/>
          </p:cNvSpPr>
          <p:nvPr/>
        </p:nvSpPr>
        <p:spPr>
          <a:xfrm>
            <a:off x="73622" y="64348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089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678" y="237619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Isus, tu și eu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Vom împărți vecia,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cu toti sfinții Lui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Vom moșteni Țara Sa!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E65027-3DBD-DACD-1ED2-CB46BCAD383D}"/>
              </a:ext>
            </a:extLst>
          </p:cNvPr>
          <p:cNvSpPr>
            <a:spLocks noGrp="1"/>
          </p:cNvSpPr>
          <p:nvPr/>
        </p:nvSpPr>
        <p:spPr>
          <a:xfrm>
            <a:off x="73622" y="64348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118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271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22. Cu Isus, Tu și eu</vt:lpstr>
      <vt:lpstr>1. Cu Isus, fericit, Oricând voi merge-n dată, Fiindcă-n dar eu I-am dat Ființa și viața-mi toată! Nu știu vreun alt Dumnezeu, Doamne Îți voi da mereu Lauda și cântul meu, Azi slăvesc Numele Tău!</vt:lpstr>
      <vt:lpstr>Cu Isus, fericit, Oricând voi merge-n dată, Fiindcă-n dar eu I-am dat Ființa și viața mea! </vt:lpstr>
      <vt:lpstr>2. Cu Isus, liniștit, Voi merge chiar pe ape, Și-n cuptor, chiar încins, El ar putea să mă scape! Nu am de ce să mă tem! Numele Său când Îl chem... El ceartă marea Și vântul se-oprește la-L Său semn!</vt:lpstr>
      <vt:lpstr>Cu Isus, liniștit, Voi merge chiar pe ape, Și-n cuptor, chiar încins, El imi va da pacea Sa!</vt:lpstr>
      <vt:lpstr>3. Cu Isus, tu și eu Vom împărți vecia, Tuturor vom vesti Că El ne-a dat bucuria! Oricine poate cânta, Spre slava Sa, osana! Oricne poate afla Dragostea la crucea Sa!</vt:lpstr>
      <vt:lpstr>Cu Isus, tu și eu Vom împărți vecia, Și cu toti sfinții Lui Vom moșteni Țara Sa!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43</cp:revision>
  <dcterms:created xsi:type="dcterms:W3CDTF">2023-11-17T07:57:38Z</dcterms:created>
  <dcterms:modified xsi:type="dcterms:W3CDTF">2023-11-23T15:23:39Z</dcterms:modified>
</cp:coreProperties>
</file>