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99. Vino cu mine să ne închinăm!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96A3F7D-C395-39F4-8D32-45848745145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Vino cu mine să ne-nchinăm,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la iesle în cor să-I cântăm,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Betleem strălucește o stea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arde și-n inima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Arde și-n inima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860BF0-1B42-CF7C-5D5F-05333F671ED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95184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Pruncul divin S-a născut pe Pământ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Printr-o fecioară din Duhul preasfânt.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ca un mag fericit, aș dori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Să-I dau astăzi în dar viața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fie veșnic 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847DF6-37A4-7F2F-F6F4-B40B8D4D2A8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Doamne, din inimă tare aș vrea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Iesle să-Ți faci pentru nașterea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să-mi aprinzi stele mii mi-aș dori,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O, să luminez pe Pământ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Pe-oricine_aude-acest cânt!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0633EA-83FD-8549-EA36-319E522F367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88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144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99. Vino cu mine să ne închinăm!</vt:lpstr>
      <vt:lpstr>1. Vino cu mine să ne-nchinăm, Cântec la iesle în cor să-I cântăm, În Betleem strălucește o stea Care arde și-n inima mea, Arde și-n inima ta!</vt:lpstr>
      <vt:lpstr>2. Pruncul divin S-a născut pe Pământ Printr-o fecioară din Duhul preasfânt. Și, ca un mag fericit, aș dori Să-I dau astăzi în dar viața mea, Să fie veșnic a Sa!</vt:lpstr>
      <vt:lpstr>3. Doamne, din inimă tare aș vrea Iesle să-Ți faci pentru nașterea Ta Și să-mi aprinzi stele mii mi-aș dori, O, să luminez pe Pământ Pe-oricine_aude-acest cânt!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360</cp:revision>
  <dcterms:created xsi:type="dcterms:W3CDTF">2023-11-17T07:57:38Z</dcterms:created>
  <dcterms:modified xsi:type="dcterms:W3CDTF">2023-11-23T15:38:09Z</dcterms:modified>
</cp:coreProperties>
</file>