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4" r:id="rId6"/>
    <p:sldId id="266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>
        <p:scale>
          <a:sx n="125" d="100"/>
          <a:sy n="125" d="100"/>
        </p:scale>
        <p:origin x="67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u Spiridon" userId="a0de4d6d87afab53" providerId="LiveId" clId="{25C3EA45-B9BF-4757-8236-BCAC3F511564}"/>
    <pc:docChg chg="custSel addSld delSld modSld sldOrd">
      <pc:chgData name="Claudiu Spiridon" userId="a0de4d6d87afab53" providerId="LiveId" clId="{25C3EA45-B9BF-4757-8236-BCAC3F511564}" dt="2023-11-17T12:00:35.108" v="511" actId="47"/>
      <pc:docMkLst>
        <pc:docMk/>
      </pc:docMkLst>
      <pc:sldChg chg="modSp mod">
        <pc:chgData name="Claudiu Spiridon" userId="a0de4d6d87afab53" providerId="LiveId" clId="{25C3EA45-B9BF-4757-8236-BCAC3F511564}" dt="2023-11-17T11:54:37.153" v="2" actId="20577"/>
        <pc:sldMkLst>
          <pc:docMk/>
          <pc:sldMk cId="1478164330" sldId="256"/>
        </pc:sldMkLst>
        <pc:spChg chg="mod">
          <ac:chgData name="Claudiu Spiridon" userId="a0de4d6d87afab53" providerId="LiveId" clId="{25C3EA45-B9BF-4757-8236-BCAC3F511564}" dt="2023-11-17T11:54:37.153" v="2" actId="20577"/>
          <ac:spMkLst>
            <pc:docMk/>
            <pc:sldMk cId="1478164330" sldId="256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25C3EA45-B9BF-4757-8236-BCAC3F511564}" dt="2023-11-17T11:55:56.424" v="187" actId="20577"/>
        <pc:sldMkLst>
          <pc:docMk/>
          <pc:sldMk cId="1708826543" sldId="257"/>
        </pc:sldMkLst>
        <pc:spChg chg="mod">
          <ac:chgData name="Claudiu Spiridon" userId="a0de4d6d87afab53" providerId="LiveId" clId="{25C3EA45-B9BF-4757-8236-BCAC3F511564}" dt="2023-11-17T11:55:56.424" v="187" actId="20577"/>
          <ac:spMkLst>
            <pc:docMk/>
            <pc:sldMk cId="1708826543" sldId="257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25C3EA45-B9BF-4757-8236-BCAC3F511564}" dt="2023-11-17T11:56:40.311" v="337" actId="20577"/>
        <pc:sldMkLst>
          <pc:docMk/>
          <pc:sldMk cId="1466831212" sldId="258"/>
        </pc:sldMkLst>
        <pc:spChg chg="mod">
          <ac:chgData name="Claudiu Spiridon" userId="a0de4d6d87afab53" providerId="LiveId" clId="{25C3EA45-B9BF-4757-8236-BCAC3F511564}" dt="2023-11-17T11:56:40.311" v="337" actId="20577"/>
          <ac:spMkLst>
            <pc:docMk/>
            <pc:sldMk cId="1466831212" sldId="258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25C3EA45-B9BF-4757-8236-BCAC3F511564}" dt="2023-11-17T11:57:18.076" v="503" actId="14100"/>
        <pc:sldMkLst>
          <pc:docMk/>
          <pc:sldMk cId="1128560242" sldId="260"/>
        </pc:sldMkLst>
        <pc:spChg chg="mod">
          <ac:chgData name="Claudiu Spiridon" userId="a0de4d6d87afab53" providerId="LiveId" clId="{25C3EA45-B9BF-4757-8236-BCAC3F511564}" dt="2023-11-17T11:57:18.076" v="503" actId="14100"/>
          <ac:spMkLst>
            <pc:docMk/>
            <pc:sldMk cId="1128560242" sldId="260"/>
            <ac:spMk id="2" creationId="{6DFF16B6-0BB7-B5E0-247E-63909F3BB9F1}"/>
          </ac:spMkLst>
        </pc:spChg>
      </pc:sldChg>
      <pc:sldChg chg="del">
        <pc:chgData name="Claudiu Spiridon" userId="a0de4d6d87afab53" providerId="LiveId" clId="{25C3EA45-B9BF-4757-8236-BCAC3F511564}" dt="2023-11-17T12:00:32.690" v="510" actId="47"/>
        <pc:sldMkLst>
          <pc:docMk/>
          <pc:sldMk cId="3037688676" sldId="261"/>
        </pc:sldMkLst>
      </pc:sldChg>
      <pc:sldChg chg="modSp mod">
        <pc:chgData name="Claudiu Spiridon" userId="a0de4d6d87afab53" providerId="LiveId" clId="{25C3EA45-B9BF-4757-8236-BCAC3F511564}" dt="2023-11-17T12:00:15.616" v="504"/>
        <pc:sldMkLst>
          <pc:docMk/>
          <pc:sldMk cId="515289807" sldId="264"/>
        </pc:sldMkLst>
        <pc:spChg chg="mod">
          <ac:chgData name="Claudiu Spiridon" userId="a0de4d6d87afab53" providerId="LiveId" clId="{25C3EA45-B9BF-4757-8236-BCAC3F511564}" dt="2023-11-17T12:00:15.616" v="504"/>
          <ac:spMkLst>
            <pc:docMk/>
            <pc:sldMk cId="515289807" sldId="264"/>
            <ac:spMk id="2" creationId="{6DFF16B6-0BB7-B5E0-247E-63909F3BB9F1}"/>
          </ac:spMkLst>
        </pc:spChg>
      </pc:sldChg>
      <pc:sldChg chg="del">
        <pc:chgData name="Claudiu Spiridon" userId="a0de4d6d87afab53" providerId="LiveId" clId="{25C3EA45-B9BF-4757-8236-BCAC3F511564}" dt="2023-11-17T12:00:35.108" v="511" actId="47"/>
        <pc:sldMkLst>
          <pc:docMk/>
          <pc:sldMk cId="2298803986" sldId="265"/>
        </pc:sldMkLst>
      </pc:sldChg>
      <pc:sldChg chg="modSp add mod">
        <pc:chgData name="Claudiu Spiridon" userId="a0de4d6d87afab53" providerId="LiveId" clId="{25C3EA45-B9BF-4757-8236-BCAC3F511564}" dt="2023-11-17T12:00:25.782" v="506"/>
        <pc:sldMkLst>
          <pc:docMk/>
          <pc:sldMk cId="3802183375" sldId="266"/>
        </pc:sldMkLst>
        <pc:spChg chg="mod">
          <ac:chgData name="Claudiu Spiridon" userId="a0de4d6d87afab53" providerId="LiveId" clId="{25C3EA45-B9BF-4757-8236-BCAC3F511564}" dt="2023-11-17T12:00:25.782" v="506"/>
          <ac:spMkLst>
            <pc:docMk/>
            <pc:sldMk cId="3802183375" sldId="266"/>
            <ac:spMk id="2" creationId="{6DFF16B6-0BB7-B5E0-247E-63909F3BB9F1}"/>
          </ac:spMkLst>
        </pc:spChg>
      </pc:sldChg>
      <pc:sldChg chg="add ord">
        <pc:chgData name="Claudiu Spiridon" userId="a0de4d6d87afab53" providerId="LiveId" clId="{25C3EA45-B9BF-4757-8236-BCAC3F511564}" dt="2023-11-17T12:00:31.140" v="509"/>
        <pc:sldMkLst>
          <pc:docMk/>
          <pc:sldMk cId="1466323298" sldId="26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57" y="60176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7. Azi e sărbătoare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54028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0099" y="2492043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Azi e sărbătoare pentru nunta lor,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Este ziua-n care cântă îngerii în cor.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Toti cuprinși de dor pentru albul nor,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 ne așteaptă-al nostru bun Mântuitor,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730EDB7-B91D-50E1-4E5B-4A45CD36ED30}"/>
              </a:ext>
            </a:extLst>
          </p:cNvPr>
          <p:cNvSpPr>
            <a:spLocks noGrp="1"/>
          </p:cNvSpPr>
          <p:nvPr/>
        </p:nvSpPr>
        <p:spPr>
          <a:xfrm>
            <a:off x="54028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Însă pân-atunci vom putea comtempla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Cât de minunată este dragostea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Revărsată-n dar, la acest altar,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miri și lume fără niciun hotar!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CD5CF0-7117-35D2-F640-51C5C7B5CFF0}"/>
              </a:ext>
            </a:extLst>
          </p:cNvPr>
          <p:cNvSpPr>
            <a:spLocks noGrp="1"/>
          </p:cNvSpPr>
          <p:nvPr/>
        </p:nvSpPr>
        <p:spPr>
          <a:xfrm>
            <a:off x="54028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9442" y="2432172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Pentru ei revarsă, Doamne din cer,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Binecuvântarea Ta și-un strop de mister!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Fi-le Tu mereu, în bine sau greu,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Prieten de nădejde și Sfânt Dumnezeu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0B936B-4D8C-E7FC-2C08-2936B5805D6B}"/>
              </a:ext>
            </a:extLst>
          </p:cNvPr>
          <p:cNvSpPr>
            <a:spLocks noGrp="1"/>
          </p:cNvSpPr>
          <p:nvPr/>
        </p:nvSpPr>
        <p:spPr>
          <a:xfrm>
            <a:off x="54028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Mire, nu-nțeleg ce-nseamnă dragostea,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privesc în ochii tăi și sigur aș putea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aprind o stea cu privirea 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Ce-o îmbracă pe mireasa în lumina sa...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F3A420-4173-AC49-F523-A8E4048E6D64}"/>
              </a:ext>
            </a:extLst>
          </p:cNvPr>
          <p:cNvSpPr>
            <a:spLocks noGrp="1"/>
          </p:cNvSpPr>
          <p:nvPr/>
        </p:nvSpPr>
        <p:spPr>
          <a:xfrm>
            <a:off x="54028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289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Tu, mireasă, chiar mai frumos strălucești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o cosânzeană scoasă din povești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veșmânt curat, alb imaculat,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Stai alături de iubitul tău minunat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9F83A2-B894-779C-43F5-BDF590563511}"/>
              </a:ext>
            </a:extLst>
          </p:cNvPr>
          <p:cNvSpPr>
            <a:spLocks noGrp="1"/>
          </p:cNvSpPr>
          <p:nvPr/>
        </p:nvSpPr>
        <p:spPr>
          <a:xfrm>
            <a:off x="54028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18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9442" y="2432172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Pentru ei revarsă, Doamne din cer,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Binecuvântarea Ta și-un strop de mister!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Fi-le Tu mereu, în bine sau greu,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Prieten de nădejde și Sfânt Dumnezeu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AB76FD-F7A4-2FE3-8A4E-77635EF80897}"/>
              </a:ext>
            </a:extLst>
          </p:cNvPr>
          <p:cNvSpPr>
            <a:spLocks noGrp="1"/>
          </p:cNvSpPr>
          <p:nvPr/>
        </p:nvSpPr>
        <p:spPr>
          <a:xfrm>
            <a:off x="54028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323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241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7. Azi e sărbătoare</vt:lpstr>
      <vt:lpstr>1. Azi e sărbătoare pentru nunta lor, Este ziua-n care cântă îngerii în cor. Toti cuprinși de dor pentru albul nor, Unde ne așteaptă-al nostru bun Mântuitor,</vt:lpstr>
      <vt:lpstr>Însă pân-atunci vom putea comtempla Cât de minunată este dragostea Revărsată-n dar, la acest altar, Peste miri și lume fără niciun hotar! </vt:lpstr>
      <vt:lpstr>Ref: Pentru ei revarsă, Doamne din cer, Binecuvântarea Ta și-un strop de mister! Fi-le Tu mereu, în bine sau greu, Un Prieten de nădejde și Sfânt Dumnezeu</vt:lpstr>
      <vt:lpstr>2. Mire, nu-nțeleg ce-nseamnă dragostea, Dar privesc în ochii tăi și sigur aș putea Să aprind o stea cu privirea ta Ce-o îmbracă pe mireasa în lumina sa...</vt:lpstr>
      <vt:lpstr>Tu, mireasă, chiar mai frumos strălucești Ca o cosânzeană scoasă din povești Cu veșmânt curat, alb imaculat, Stai alături de iubitul tău minunat</vt:lpstr>
      <vt:lpstr>Ref: Pentru ei revarsă, Doamne din cer, Binecuvântarea Ta și-un strop de mister! Fi-le Tu mereu, în bine sau greu, Un Prieten de nădejde și Sfânt Dumnezeu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8</cp:revision>
  <dcterms:created xsi:type="dcterms:W3CDTF">2023-11-17T07:57:38Z</dcterms:created>
  <dcterms:modified xsi:type="dcterms:W3CDTF">2023-11-23T15:18:24Z</dcterms:modified>
</cp:coreProperties>
</file>