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1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81. Rege peste tine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7AD2F06-79E3-32DF-348A-52E1A238128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036" y="355056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Ca să fii rege peste animale,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e cine știe cât,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Trebuie doar să fii mai puternic ca ele și-atât.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fii rege peste păsări, e puțin mai greu, dar frumos,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Trebuie doar să zbori mai înalt decât ele,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niciodată mai jos!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7D55C-CFDF-896D-E1AD-75790BEAB8E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cel mai frumos și mai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să fii rege peste tine,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fii tare ca un leu,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e să lupți pentru orice bine!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2DCFD2-B65B-865B-82AC-AB26D87ED95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6249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Ca să fii rege peste stele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puțin mai complicat,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Trebuie să strălucești mai puternica ca ele, curat!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fii rege peste oameni,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Aceasta e destul de greu,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trebuie să ai iertarea pe buze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suflet să iubești mereu!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042C13-0E4C-1C95-BF4C-D4AE41E83B3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/:Dar cel mai frumos și mai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să fii rege peste tine,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fii tare ca un leu,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e să lupți pentru orice bine!:/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DC6284-01D3-D870-1E13-41554F01760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215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81. Rege peste tine</vt:lpstr>
      <vt:lpstr>1. Ca să fii rege peste animale, Nu e cine știe cât, Trebuie doar să fii mai puternic ca ele și-atât. Ca să fii rege peste păsări, e puțin mai greu, dar frumos, Trebuie doar să zbori mai înalt decât ele, Și niciodată mai jos!</vt:lpstr>
      <vt:lpstr>Ref: Dar cel mai frumos și mai greu E să fii rege peste tine, Să fii tare ca un leu, Când e să lupți pentru orice bine!</vt:lpstr>
      <vt:lpstr>2. Ca să fii rege peste stele E puțin mai complicat, Trebuie să strălucești mai puternica ca ele, curat! Ca să fii rege peste oameni, Aceasta e destul de greu, Căci trebuie să ai iertarea pe buze Și-n suflet să iubești mereu!</vt:lpstr>
      <vt:lpstr>Ref: /:Dar cel mai frumos și mai greu E să fii rege peste tine, Să fii tare ca un leu, Când e să lupți pentru orice bine!:/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286</cp:revision>
  <dcterms:created xsi:type="dcterms:W3CDTF">2023-11-17T07:57:38Z</dcterms:created>
  <dcterms:modified xsi:type="dcterms:W3CDTF">2023-11-23T15:39:43Z</dcterms:modified>
</cp:coreProperties>
</file>