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5" r:id="rId6"/>
    <p:sldId id="301" r:id="rId7"/>
    <p:sldId id="30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71. O rugă nouă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A4C0B5F-53E5-BC25-AFF8-58801E5EE22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844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O rugă nouă Îţi şoptesc, Părinte,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nu ştiu ce să cer – am amuţit.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ştiu că-n planul Tău, mai dinainte,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dragoste m-ai scris, căci m-ai iubit.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197C60-E8E5-8E36-853E-F699D770589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107" y="2813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ce-aş putea să vreau mai mult, mai bine,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Tu eşti Binele şi eşti al meu?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sufletul plecat, mă prind de Tine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 ştiu că Tu eşti Drumul meu,  mereu.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F769B-BB98-D107-77E6-16A9D788274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3" y="16165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ştiu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ce-i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drept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nu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ştiu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nimic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o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bulgăre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lut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necizelat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modelarea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roată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zdrobit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pot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salvat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7DB5FD-A42C-5451-CBC7-121366CE998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107" y="2813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ce-aş putea să vreau mai mult, mai bine,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Tu eşti Binele şi eşti al meu?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sufletul plecat, mă prind de Tine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 ştiu că Tu eşti Drumul meu,  mereu.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A3B27C-218A-AA05-2967-8CFA72A05C0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8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092" y="23186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dacă plâng, mă mângâi cu răbdare,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palma Ta mi-arăţi că m-ai săpat,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dacă n-am răspus la întrebare,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Eşti lângă mine şi sunt vindecat.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8B4B33-2FD3-6FCB-2986-88B6B1765DB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49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107" y="2813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ce-aş putea să vreau mai mult, mai bine,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Tu eşti Binele şi eşti al meu?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sufletul plecat, mă prind de Tine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 ştiu că Tu eşti Drumul meu,  mereu.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FF9A21-733F-32D3-DFF9-F1C1B342881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4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289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71. O rugă nouă</vt:lpstr>
      <vt:lpstr>1. O rugă nouă Îţi şoptesc, Părinte, Căci nu ştiu ce să cer – am amuţit. Dar ştiu că-n planul Tău, mai dinainte, Cu dragoste m-ai scris, căci m-ai iubit.</vt:lpstr>
      <vt:lpstr>Ref: Şi ce-aş putea să vreau mai mult, mai bine, Când Tu eşti Binele şi eşti al meu? Cu sufletul plecat, mă prind de Tine Şi  ştiu că Tu eşti Drumul meu,  mereu.</vt:lpstr>
      <vt:lpstr>2. Nu ştiu ce-i drept, nu ştiu nimic, o Tată, Sunt bulgăre de lut necizelat, Mă doare modelarea Ta pe roată, Căci sunt zdrobit, să pot să fiu salvat.</vt:lpstr>
      <vt:lpstr>Ref: Şi ce-aş putea să vreau mai mult, mai bine, Când Tu eşti Binele şi eşti al meu? Cu sufletul plecat, mă prind de Tine Şi  ştiu că Tu eşti Drumul meu,  mereu.</vt:lpstr>
      <vt:lpstr>3. Şi dacă plâng, mă mângâi cu răbdare, În palma Ta mi-arăţi că m-ai săpat, Chiar dacă n-am răspus la întrebare, Eşti lângă mine şi sunt vindecat.</vt:lpstr>
      <vt:lpstr>Ref: Şi ce-aş putea să vreau mai mult, mai bine, Când Tu eşti Binele şi eşti al meu? Cu sufletul plecat, mă prind de Tine Şi  ştiu că Tu eşti Drumul meu,  mereu.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242</cp:revision>
  <dcterms:created xsi:type="dcterms:W3CDTF">2023-11-17T07:57:38Z</dcterms:created>
  <dcterms:modified xsi:type="dcterms:W3CDTF">2023-11-23T15:33:07Z</dcterms:modified>
</cp:coreProperties>
</file>