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58464277-FEF8-4510-8FB7-05F095804F3C}"/>
    <pc:docChg chg="custSel delSld modSld">
      <pc:chgData name="Claudiu Spiridon" userId="a0de4d6d87afab53" providerId="LiveId" clId="{58464277-FEF8-4510-8FB7-05F095804F3C}" dt="2023-11-17T13:03:37.039" v="504" actId="47"/>
      <pc:docMkLst>
        <pc:docMk/>
      </pc:docMkLst>
      <pc:sldChg chg="modSp mod">
        <pc:chgData name="Claudiu Spiridon" userId="a0de4d6d87afab53" providerId="LiveId" clId="{58464277-FEF8-4510-8FB7-05F095804F3C}" dt="2023-11-17T12:38:37.112" v="1" actId="1076"/>
        <pc:sldMkLst>
          <pc:docMk/>
          <pc:sldMk cId="1478164330" sldId="256"/>
        </pc:sldMkLst>
        <pc:spChg chg="mod">
          <ac:chgData name="Claudiu Spiridon" userId="a0de4d6d87afab53" providerId="LiveId" clId="{58464277-FEF8-4510-8FB7-05F095804F3C}" dt="2023-11-17T12:38:37.112" v="1" actId="1076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8464277-FEF8-4510-8FB7-05F095804F3C}" dt="2023-11-17T12:43:38.745" v="144" actId="20577"/>
        <pc:sldMkLst>
          <pc:docMk/>
          <pc:sldMk cId="1708826543" sldId="257"/>
        </pc:sldMkLst>
        <pc:spChg chg="mod">
          <ac:chgData name="Claudiu Spiridon" userId="a0de4d6d87afab53" providerId="LiveId" clId="{58464277-FEF8-4510-8FB7-05F095804F3C}" dt="2023-11-17T12:43:38.745" v="144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8464277-FEF8-4510-8FB7-05F095804F3C}" dt="2023-11-17T12:54:04.650" v="314" actId="20577"/>
        <pc:sldMkLst>
          <pc:docMk/>
          <pc:sldMk cId="1466831212" sldId="258"/>
        </pc:sldMkLst>
        <pc:spChg chg="mod">
          <ac:chgData name="Claudiu Spiridon" userId="a0de4d6d87afab53" providerId="LiveId" clId="{58464277-FEF8-4510-8FB7-05F095804F3C}" dt="2023-11-17T12:54:04.650" v="314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8464277-FEF8-4510-8FB7-05F095804F3C}" dt="2023-11-17T13:03:23.461" v="500" actId="1076"/>
        <pc:sldMkLst>
          <pc:docMk/>
          <pc:sldMk cId="1128560242" sldId="260"/>
        </pc:sldMkLst>
        <pc:spChg chg="mod">
          <ac:chgData name="Claudiu Spiridon" userId="a0de4d6d87afab53" providerId="LiveId" clId="{58464277-FEF8-4510-8FB7-05F095804F3C}" dt="2023-11-17T13:03:23.461" v="500" actId="1076"/>
          <ac:spMkLst>
            <pc:docMk/>
            <pc:sldMk cId="1128560242" sldId="260"/>
            <ac:spMk id="2" creationId="{6DFF16B6-0BB7-B5E0-247E-63909F3BB9F1}"/>
          </ac:spMkLst>
        </pc:spChg>
      </pc:sldChg>
      <pc:sldChg chg="del">
        <pc:chgData name="Claudiu Spiridon" userId="a0de4d6d87afab53" providerId="LiveId" clId="{58464277-FEF8-4510-8FB7-05F095804F3C}" dt="2023-11-17T13:03:34.991" v="502" actId="47"/>
        <pc:sldMkLst>
          <pc:docMk/>
          <pc:sldMk cId="515289807" sldId="264"/>
        </pc:sldMkLst>
      </pc:sldChg>
      <pc:sldChg chg="del">
        <pc:chgData name="Claudiu Spiridon" userId="a0de4d6d87afab53" providerId="LiveId" clId="{58464277-FEF8-4510-8FB7-05F095804F3C}" dt="2023-11-17T13:03:33.919" v="501" actId="47"/>
        <pc:sldMkLst>
          <pc:docMk/>
          <pc:sldMk cId="1758817901" sldId="268"/>
        </pc:sldMkLst>
      </pc:sldChg>
      <pc:sldChg chg="del">
        <pc:chgData name="Claudiu Spiridon" userId="a0de4d6d87afab53" providerId="LiveId" clId="{58464277-FEF8-4510-8FB7-05F095804F3C}" dt="2023-11-17T13:03:35.826" v="503" actId="47"/>
        <pc:sldMkLst>
          <pc:docMk/>
          <pc:sldMk cId="2770197150" sldId="270"/>
        </pc:sldMkLst>
      </pc:sldChg>
      <pc:sldChg chg="del">
        <pc:chgData name="Claudiu Spiridon" userId="a0de4d6d87afab53" providerId="LiveId" clId="{58464277-FEF8-4510-8FB7-05F095804F3C}" dt="2023-11-17T13:03:37.039" v="504" actId="47"/>
        <pc:sldMkLst>
          <pc:docMk/>
          <pc:sldMk cId="3263611240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10. Când se adună nori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73622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099" y="24920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se adună nori de-ngrijorare,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ascund în iubirea lui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mi-este ajutor și mi-e scăpare,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Drumul meu către patria de sus.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B6D12E-5A3B-543F-B084-7DC0F86BCF1D}"/>
              </a:ext>
            </a:extLst>
          </p:cNvPr>
          <p:cNvSpPr>
            <a:spLocks noGrp="1"/>
          </p:cNvSpPr>
          <p:nvPr/>
        </p:nvSpPr>
        <p:spPr>
          <a:xfrm>
            <a:off x="73622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se adună lacrimi și durere,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Liniștit caut mângâierea Sa.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imi alină dorul în tăcere,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balsam când îmi plânge inima.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Ajutor când mă frânge vremea grea.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46AAE-0BD8-EDFE-E2C5-38FAB02E9734}"/>
              </a:ext>
            </a:extLst>
          </p:cNvPr>
          <p:cNvSpPr>
            <a:spLocks noGrp="1"/>
          </p:cNvSpPr>
          <p:nvPr/>
        </p:nvSpPr>
        <p:spPr>
          <a:xfrm>
            <a:off x="73622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2099" y="2824058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e mult și, în curând,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vine să mă ia în cerul Său curat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pân-atunci, iubirea Lui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ține neclintit, fericit și 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nepătat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Isus, Eu trăiesc cu-adevărat!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57270-430A-E24A-B3AF-94E17AED8EDB}"/>
              </a:ext>
            </a:extLst>
          </p:cNvPr>
          <p:cNvSpPr>
            <a:spLocks noGrp="1"/>
          </p:cNvSpPr>
          <p:nvPr/>
        </p:nvSpPr>
        <p:spPr>
          <a:xfrm>
            <a:off x="73622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137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10. Când se adună nori</vt:lpstr>
      <vt:lpstr>1. Când se adună nori de-ngrijorare, Mă ascund în iubirea lui Isus El mi-este ajutor și mi-e scăpare, Drumul meu către patria de sus.</vt:lpstr>
      <vt:lpstr>Când se adună lacrimi și durere, Liniștit caut mângâierea Sa. El imi alină dorul în tăcere, E balsam când îmi plânge inima. Ajutor când mă frânge vremea grea.</vt:lpstr>
      <vt:lpstr>Nu mai e mult și, în curând, El vine să mă ia în cerul Său curat Dar pân-atunci, iubirea Lui  Mă ține neclintit, fericit și [:nepătat:] Prin Isus, Eu trăiesc cu-adevărat!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11</cp:revision>
  <dcterms:created xsi:type="dcterms:W3CDTF">2023-11-17T07:57:38Z</dcterms:created>
  <dcterms:modified xsi:type="dcterms:W3CDTF">2023-11-23T15:19:20Z</dcterms:modified>
</cp:coreProperties>
</file>