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6" r:id="rId5"/>
    <p:sldId id="26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>
        <p:scale>
          <a:sx n="75" d="100"/>
          <a:sy n="75" d="100"/>
        </p:scale>
        <p:origin x="2592" y="13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pt-B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27. De e cu voi Isus Hristos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2E0D35-C5CE-9CD0-1020-CFD6D8324C3F}"/>
              </a:ext>
            </a:extLst>
          </p:cNvPr>
          <p:cNvSpPr>
            <a:spLocks noGrp="1"/>
          </p:cNvSpPr>
          <p:nvPr/>
        </p:nvSpPr>
        <p:spPr>
          <a:xfrm>
            <a:off x="149822" y="6443968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4978" y="2657566"/>
            <a:ext cx="10902043" cy="2387600"/>
          </a:xfrm>
        </p:spPr>
        <p:txBody>
          <a:bodyPr>
            <a:normAutofit fontScale="90000"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De ce cu voi Isus Hristos,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Vă face cerul luminos,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Aduce roua florilor din zori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Alungă-n veci toți norii trecători,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 frumos când e cu voi Isus Hristos!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0456E0-A382-250C-7FC3-29A65EB33F3A}"/>
              </a:ext>
            </a:extLst>
          </p:cNvPr>
          <p:cNvSpPr>
            <a:spLocks noGrp="1"/>
          </p:cNvSpPr>
          <p:nvPr/>
        </p:nvSpPr>
        <p:spPr>
          <a:xfrm>
            <a:off x="149822" y="6443968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0759" y="2903411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De e cu voi Isus Hristos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 voi pe drumul cel frumos,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Mereu cu binecuvântarea Sa,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 Harul Său vă umple inima,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Fie-n veci de veci cu voi Isus Hristos!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26ED8A-6DAC-8B5F-CCE8-12F171E32A7F}"/>
              </a:ext>
            </a:extLst>
          </p:cNvPr>
          <p:cNvSpPr>
            <a:spLocks noGrp="1"/>
          </p:cNvSpPr>
          <p:nvPr/>
        </p:nvSpPr>
        <p:spPr>
          <a:xfrm>
            <a:off x="149822" y="6443968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5188" y="2431144"/>
            <a:ext cx="10902043" cy="2387600"/>
          </a:xfrm>
        </p:spPr>
        <p:txBody>
          <a:bodyPr>
            <a:normAutofit fontScale="90000"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De e cu voi Isus Hristos,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Alungă tot ce-i de prisos,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Pe-aripi de dor, voi să puteți zbura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Tot mai voioși spre-mpărăția Sa!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 frumos când e cu voi Isus Hristos!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03A6A3-58BC-B5A4-5F86-770D3CF647A5}"/>
              </a:ext>
            </a:extLst>
          </p:cNvPr>
          <p:cNvSpPr>
            <a:spLocks noGrp="1"/>
          </p:cNvSpPr>
          <p:nvPr/>
        </p:nvSpPr>
        <p:spPr>
          <a:xfrm>
            <a:off x="149822" y="6443968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6569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0759" y="2903411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4. Să fie-n veci Isus Hristos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 voi pe drumul cel frumos,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Mereu cu binecuvântarea Sa,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 Harul Său vă umple inima,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Fie-n veci de veci cu voi Isus Hristos!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5B609AF-C338-EB60-30D8-057860716742}"/>
              </a:ext>
            </a:extLst>
          </p:cNvPr>
          <p:cNvSpPr>
            <a:spLocks noGrp="1"/>
          </p:cNvSpPr>
          <p:nvPr/>
        </p:nvSpPr>
        <p:spPr>
          <a:xfrm>
            <a:off x="149822" y="6443968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6495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</TotalTime>
  <Words>192</Words>
  <Application>Microsoft Office PowerPoint</Application>
  <PresentationFormat>Widescreen</PresentationFormat>
  <Paragraphs>10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27. De e cu voi Isus Hristos</vt:lpstr>
      <vt:lpstr>1. De ce cu voi Isus Hristos, Vă face cerul luminos, Aduce roua florilor din zori Alungă-n veci toți norii trecători, Ce frumos când e cu voi Isus Hristos!</vt:lpstr>
      <vt:lpstr>2. De e cu voi Isus Hristos Cu voi pe drumul cel frumos, Mereu cu binecuvântarea Sa, Cu Harul Său vă umple inima, Fie-n veci de veci cu voi Isus Hristos!</vt:lpstr>
      <vt:lpstr>3. De e cu voi Isus Hristos, Alungă tot ce-i de prisos, Pe-aripi de dor, voi să puteți zbura Tot mai voioși spre-mpărăția Sa! Ce frumos când e cu voi Isus Hristos!</vt:lpstr>
      <vt:lpstr>4. Să fie-n veci Isus Hristos Cu voi pe drumul cel frumos, Mereu cu binecuvântarea Sa, Cu Harul Său vă umple inima, Fie-n veci de veci cu voi Isus Hristos!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58</cp:revision>
  <dcterms:created xsi:type="dcterms:W3CDTF">2023-11-17T07:57:38Z</dcterms:created>
  <dcterms:modified xsi:type="dcterms:W3CDTF">2023-11-23T15:24:21Z</dcterms:modified>
</cp:coreProperties>
</file>