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6" r:id="rId5"/>
    <p:sldId id="268" r:id="rId6"/>
    <p:sldId id="260" r:id="rId7"/>
    <p:sldId id="269"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9" autoAdjust="0"/>
    <p:restoredTop sz="94660"/>
  </p:normalViewPr>
  <p:slideViewPr>
    <p:cSldViewPr snapToGrid="0">
      <p:cViewPr>
        <p:scale>
          <a:sx n="100" d="100"/>
          <a:sy n="100" d="100"/>
        </p:scale>
        <p:origin x="1632" y="8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2CA02-0248-2BF2-5BFE-10E8CADAD1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DF4198-6B66-AE9F-23ED-4057CFCF8A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E23B510-93AB-3DEB-15C0-DD13B9550651}"/>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C42F4534-B92E-FD23-D3D3-F9027A000C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94AE8A-EA97-2310-C945-1940DD6AF9CB}"/>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41935294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9FB96-484A-8BD6-BF9E-664AB7E6912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335462D-786C-A25C-9115-4E946D64170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96ECA6-6BA5-9E1D-F072-AB8F1188AA91}"/>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49755541-51DE-5711-C6E7-832C50A1E8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B6B118-0038-32FE-757D-AD8261DA96A2}"/>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4030882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DFC42F-2342-8B20-BB7D-53110B2B7CB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5D3C936-2D02-5BC1-FD58-0912CAC03A6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96A1EC-0A09-F620-8643-577933F87564}"/>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462F7D27-02EB-CCF7-5B22-26640CF920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1534AC-25D4-11CD-0E59-C1209BA0AEC3}"/>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316659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40578-EAF7-5085-DB43-20A7780BAD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A63F98-FAD0-E0EF-404D-2D75155499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026479-E71F-F1BB-8FB4-E850E68BFC73}"/>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59945F04-AEFA-C37F-9AF1-B0E331F3FE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AF8BEF-7785-96BE-E3CF-2F9AFC2EDB21}"/>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717509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E29D3-F8A5-0DFB-C63C-F325E4BC2E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515D727-13A0-CF63-89D8-E40E8CE5094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FB11A26-8D71-FB48-F632-FDA44AA553C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B428FE12-E166-51C5-EF9A-DB29E0563C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3481F4-1DC7-985A-E7E8-570A310F475E}"/>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432043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61DD1-BB4B-25FF-5AE1-EBA47343FC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CB3105-4D4E-7251-138E-7265C53A330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EA2262D-768E-E797-BF00-35A0B676D40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CE30F0B-8CE3-2AF1-A369-38C6D4AB931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4D421454-06BA-BA8E-DEB9-D3528ED21F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E8E524-CC18-991F-C9C0-36A88C543F0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999760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EBC93-6052-76FE-48ED-8254EEE1476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4119EB-B661-2F1B-CF6B-AC0438D7AE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95FE75C-34B7-E342-361E-B49365B98FB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E89C0CE-51DC-C62F-7341-82E329E3A1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8FB3BF7-1D31-4CA6-4132-50333430FEC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6D8BA8-3305-7C91-3801-FACE83DFCAA0}"/>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8" name="Footer Placeholder 7">
            <a:extLst>
              <a:ext uri="{FF2B5EF4-FFF2-40B4-BE49-F238E27FC236}">
                <a16:creationId xmlns:a16="http://schemas.microsoft.com/office/drawing/2014/main" id="{1F363866-1A07-51E3-6F20-322A8520A5B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2DA61D9-6ECE-58A2-82C9-FEF77D125417}"/>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46417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0146-15B6-3703-5E92-39ED62F9014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821779A-F538-6FD9-1DA8-4A75B63426E4}"/>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4" name="Footer Placeholder 3">
            <a:extLst>
              <a:ext uri="{FF2B5EF4-FFF2-40B4-BE49-F238E27FC236}">
                <a16:creationId xmlns:a16="http://schemas.microsoft.com/office/drawing/2014/main" id="{EE6B1255-E806-EAF5-3B33-C965DECFBEF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702A0D7-C0E4-A5A0-B53F-3A057F5FDBA7}"/>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865229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F5D99E-5AD1-9751-9AF8-127B2CE61D46}"/>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3" name="Footer Placeholder 2">
            <a:extLst>
              <a:ext uri="{FF2B5EF4-FFF2-40B4-BE49-F238E27FC236}">
                <a16:creationId xmlns:a16="http://schemas.microsoft.com/office/drawing/2014/main" id="{14B22A79-E4F1-137D-D1BE-D7FF424DD3C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46C662B-F641-28ED-054A-5F9CB268FD30}"/>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778269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6A2489-5410-5C69-B80B-4F3BD3FC87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C35528-F161-1BA6-CD82-5300A5D422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4A5A80C-173E-FCF5-4507-28722100EB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047238-43EE-ED85-F672-BC50F0ED288B}"/>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9B1F5AFA-2333-3344-77B2-5F2F21C974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3E3FA7-B306-47B5-8DCE-83EA8F93F59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388251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77275-8B14-D34E-B46E-F795C08772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3150646-CC9B-ADB8-70DA-ABE4C1D9C7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930779E-1305-76B1-785D-B8499B988F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407188-016A-7661-5A3A-290C64A37F9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92EAC0D7-CE69-969A-BB1F-CA43897261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5D1010-F792-C22B-87A4-92A947013B4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290733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7180B0-E390-C2A2-EECF-D14558A0A6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35A599-8F2D-A71F-9B11-FFC5C4388B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E78630-EE76-14E3-7E97-B3D8DB71C5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F1BAF10E-DF2D-71D8-B6B4-1ED7827B45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7B6AD3B-EF7B-5181-B263-C3E1C8DA14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F07EC9-641B-4BA1-8910-C3DD48B5AAA4}" type="slidenum">
              <a:rPr lang="en-US" smtClean="0"/>
              <a:t>‹#›</a:t>
            </a:fld>
            <a:endParaRPr lang="en-US"/>
          </a:p>
        </p:txBody>
      </p:sp>
    </p:spTree>
    <p:extLst>
      <p:ext uri="{BB962C8B-B14F-4D97-AF65-F5344CB8AC3E}">
        <p14:creationId xmlns:p14="http://schemas.microsoft.com/office/powerpoint/2010/main" val="17457347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771453" y="1063839"/>
            <a:ext cx="10912928" cy="2914316"/>
          </a:xfrm>
        </p:spPr>
        <p:txBody>
          <a:bodyPr>
            <a:normAutofit/>
          </a:bodyPr>
          <a:lstStyle/>
          <a:p>
            <a:r>
              <a:rPr lang="fr-FR" sz="8000" b="1" dirty="0">
                <a:solidFill>
                  <a:schemeClr val="bg1"/>
                </a:solidFill>
                <a:latin typeface="Calibri" panose="020F0502020204030204" pitchFamily="34" charset="0"/>
                <a:cs typeface="Calibri" panose="020F0502020204030204" pitchFamily="34" charset="0"/>
              </a:rPr>
              <a:t>24. Da </a:t>
            </a:r>
            <a:r>
              <a:rPr lang="fr-FR" sz="8000" b="1" dirty="0" err="1">
                <a:solidFill>
                  <a:schemeClr val="bg1"/>
                </a:solidFill>
                <a:latin typeface="Calibri" panose="020F0502020204030204" pitchFamily="34" charset="0"/>
                <a:cs typeface="Calibri" panose="020F0502020204030204" pitchFamily="34" charset="0"/>
              </a:rPr>
              <a:t>și</a:t>
            </a:r>
            <a:r>
              <a:rPr lang="fr-FR" sz="8000" b="1" dirty="0">
                <a:solidFill>
                  <a:schemeClr val="bg1"/>
                </a:solidFill>
                <a:latin typeface="Calibri" panose="020F0502020204030204" pitchFamily="34" charset="0"/>
                <a:cs typeface="Calibri" panose="020F0502020204030204" pitchFamily="34" charset="0"/>
              </a:rPr>
              <a:t> nu</a:t>
            </a:r>
            <a:endParaRPr lang="en-US" sz="80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0F2E0D35-C5CE-9CD0-1020-CFD6D8324C3F}"/>
              </a:ext>
            </a:extLst>
          </p:cNvPr>
          <p:cNvSpPr>
            <a:spLocks noGrp="1"/>
          </p:cNvSpPr>
          <p:nvPr/>
        </p:nvSpPr>
        <p:spPr>
          <a:xfrm>
            <a:off x="166150" y="6402239"/>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478164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44978" y="3123474"/>
            <a:ext cx="10902043" cy="2387600"/>
          </a:xfrm>
        </p:spPr>
        <p:txBody>
          <a:bodyPr>
            <a:normAutofit fontScale="90000"/>
          </a:bodyPr>
          <a:lstStyle/>
          <a:p>
            <a:r>
              <a:rPr lang="ro-RO" sz="4800" b="1" dirty="0">
                <a:solidFill>
                  <a:schemeClr val="bg1"/>
                </a:solidFill>
                <a:latin typeface="Calibri" panose="020F0502020204030204" pitchFamily="34" charset="0"/>
                <a:cs typeface="Calibri" panose="020F0502020204030204" pitchFamily="34" charset="0"/>
              </a:rPr>
              <a:t>1. Da și nu, nu și da</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Nu se pot înmănunchia.</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Nu poți fi cum vrei tu,</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Nu poți fi și da, și nu!</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Când iubirea-ți spune ”Hai!”,</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Lenea-ți poruncește ”Stai!”</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Când Isus vrea să lucrezi,</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Lenea spune să mai șezi.</a:t>
            </a:r>
            <a:endParaRPr lang="en-US" sz="48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48A91A79-DF10-C930-48C1-7D724C70C10B}"/>
              </a:ext>
            </a:extLst>
          </p:cNvPr>
          <p:cNvSpPr>
            <a:spLocks noGrp="1"/>
          </p:cNvSpPr>
          <p:nvPr/>
        </p:nvSpPr>
        <p:spPr>
          <a:xfrm>
            <a:off x="166150" y="6402239"/>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708826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83078" y="2667937"/>
            <a:ext cx="11130643"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Da și nu, nu și da</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Nu se pot înmănunchia.</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Nu poți fi cum vrei tu,</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Nu poți fi și da, și nu!</a:t>
            </a:r>
            <a:br>
              <a:rPr lang="ro-RO" sz="5400" b="1" dirty="0">
                <a:solidFill>
                  <a:schemeClr val="bg1"/>
                </a:solidFill>
                <a:latin typeface="Calibri" panose="020F0502020204030204" pitchFamily="34" charset="0"/>
                <a:cs typeface="Calibri" panose="020F0502020204030204" pitchFamily="34" charset="0"/>
              </a:rPr>
            </a:b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7EA7C0E5-B0C1-BD27-C1C7-BEF76BA85C73}"/>
              </a:ext>
            </a:extLst>
          </p:cNvPr>
          <p:cNvSpPr>
            <a:spLocks noGrp="1"/>
          </p:cNvSpPr>
          <p:nvPr/>
        </p:nvSpPr>
        <p:spPr>
          <a:xfrm>
            <a:off x="166150" y="6402239"/>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466831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719542" y="3336835"/>
            <a:ext cx="10902043" cy="2387600"/>
          </a:xfrm>
        </p:spPr>
        <p:txBody>
          <a:bodyPr>
            <a:normAutofit fontScale="90000"/>
          </a:bodyPr>
          <a:lstStyle/>
          <a:p>
            <a:r>
              <a:rPr lang="ro-RO" sz="4800" b="1" dirty="0">
                <a:solidFill>
                  <a:schemeClr val="bg1"/>
                </a:solidFill>
                <a:latin typeface="Calibri" panose="020F0502020204030204" pitchFamily="34" charset="0"/>
                <a:cs typeface="Calibri" panose="020F0502020204030204" pitchFamily="34" charset="0"/>
              </a:rPr>
              <a:t>2. Bun și rău, rău și bun,</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Când se-adună se răpun.</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Nu poți da brațul tău</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Celui bun și celui rău.</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Cerul vrea copii cuminți,</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Însă lumea vrea să minți,</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Domnul vrea să fii în har,</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Iar cel rău, să fii murdar.</a:t>
            </a:r>
            <a:endParaRPr lang="en-US" sz="48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4B1BB362-2A46-4037-FC9C-76C217A5AA09}"/>
              </a:ext>
            </a:extLst>
          </p:cNvPr>
          <p:cNvSpPr>
            <a:spLocks noGrp="1"/>
          </p:cNvSpPr>
          <p:nvPr/>
        </p:nvSpPr>
        <p:spPr>
          <a:xfrm>
            <a:off x="166150" y="6402239"/>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3104656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595992" y="3573628"/>
            <a:ext cx="11130643"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3. Da și nu, nu și da</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Nu se pot înmănunchia;</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Nu poți fi cum vrei tu,</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Nu poți fi și da, și nu!</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Când iubirea-ți spune: „Hai!”</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Lenea-ți poruncește: „Stai!”</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Când Isus vrea să lucrezi,</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Lenea spune să mai șezi.</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042B2846-43CB-A2A4-BC05-4FBA1F94B436}"/>
              </a:ext>
            </a:extLst>
          </p:cNvPr>
          <p:cNvSpPr>
            <a:spLocks noGrp="1"/>
          </p:cNvSpPr>
          <p:nvPr/>
        </p:nvSpPr>
        <p:spPr>
          <a:xfrm>
            <a:off x="166150" y="6402239"/>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3572398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492721" y="3651068"/>
            <a:ext cx="11293642"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4. Da și nu, nu și da</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Nu se pot înmănunchia;</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Nu poți fi cum vrei tu,</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Nu poți fi și da, și nu!</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Dacă-L ai pe Domnu-n gând,</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Nu poți fi și rău și blând.</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Dacă-I dai iubirea ta,</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Spune-ntotdeauna: „Da!"</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2CCF8D2B-8D67-B5E5-CF2C-7C5A952153CD}"/>
              </a:ext>
            </a:extLst>
          </p:cNvPr>
          <p:cNvSpPr>
            <a:spLocks noGrp="1"/>
          </p:cNvSpPr>
          <p:nvPr/>
        </p:nvSpPr>
        <p:spPr>
          <a:xfrm>
            <a:off x="166150" y="6402239"/>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1285602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35181" y="2271697"/>
            <a:ext cx="11130643"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Da și nu, nu și da</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Nu se pot înmănunchia;</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Nu poți fi cum vrei tu,</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Nu poți fi și da, și nu!</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541E72DB-4A92-438A-180B-CDB15ACCDAFB}"/>
              </a:ext>
            </a:extLst>
          </p:cNvPr>
          <p:cNvSpPr>
            <a:spLocks noGrp="1"/>
          </p:cNvSpPr>
          <p:nvPr/>
        </p:nvSpPr>
        <p:spPr>
          <a:xfrm>
            <a:off x="166150" y="6402239"/>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21200798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TotalTime>
  <Words>345</Words>
  <Application>Microsoft Office PowerPoint</Application>
  <PresentationFormat>Widescreen</PresentationFormat>
  <Paragraphs>14</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24. Da și nu</vt:lpstr>
      <vt:lpstr>1. Da și nu, nu și da Nu se pot înmănunchia. Nu poți fi cum vrei tu, Nu poți fi și da, și nu! Când iubirea-ți spune ”Hai!”, Lenea-ți poruncește ”Stai!” Când Isus vrea să lucrezi, Lenea spune să mai șezi.</vt:lpstr>
      <vt:lpstr>Da și nu, nu și da Nu se pot înmănunchia. Nu poți fi cum vrei tu, Nu poți fi și da, și nu! </vt:lpstr>
      <vt:lpstr>2. Bun și rău, rău și bun, Când se-adună se răpun. Nu poți da brațul tău Celui bun și celui rău. Cerul vrea copii cuminți, Însă lumea vrea să minți, Domnul vrea să fii în har, Iar cel rău, să fii murdar.</vt:lpstr>
      <vt:lpstr>3. Da și nu, nu și da Nu se pot înmănunchia; Nu poți fi cum vrei tu, Nu poți fi și da, și nu! Când iubirea-ți spune: „Hai!” Lenea-ți poruncește: „Stai!” Când Isus vrea să lucrezi, Lenea spune să mai șezi.</vt:lpstr>
      <vt:lpstr>4. Da și nu, nu și da Nu se pot înmănunchia; Nu poți fi cum vrei tu, Nu poți fi și da, și nu! Dacă-L ai pe Domnu-n gând, Nu poți fi și rău și blând. Dacă-I dai iubirea ta, Spune-ntotdeauna: „Da!"</vt:lpstr>
      <vt:lpstr>Da și nu, nu și da Nu se pot înmănunchia; Nu poți fi cum vrei tu, Nu poți fi și da, și nu!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Aleargă</dc:title>
  <dc:creator>Claudiu Spiridon</dc:creator>
  <cp:lastModifiedBy>Claudiu Spiridon</cp:lastModifiedBy>
  <cp:revision>49</cp:revision>
  <dcterms:created xsi:type="dcterms:W3CDTF">2023-11-17T07:57:38Z</dcterms:created>
  <dcterms:modified xsi:type="dcterms:W3CDTF">2023-11-23T15:23:08Z</dcterms:modified>
</cp:coreProperties>
</file>