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82" r:id="rId5"/>
    <p:sldId id="321" r:id="rId6"/>
    <p:sldId id="319" r:id="rId7"/>
    <p:sldId id="322" r:id="rId8"/>
    <p:sldId id="31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nl-NL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86. Sclipiri de stele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6D2ADC3F-BC9A-7819-AE3A-F76C4517CD8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6670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Cu sclipiri de stele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 un Cer senin,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Te-ai n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scut 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 iesle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Tu, copil Divin.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3FD926-0FCF-5C95-8A4F-893FAF943E1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6198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Mare a fost minunea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Magii s-au unit,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Și-ndrumați de-o Stea,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Pruncul l-au gasit.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C9AC41-81E6-59C6-7FFB-873C3358219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389412"/>
            <a:ext cx="11446328" cy="2387600"/>
          </a:xfrm>
        </p:spPr>
        <p:txBody>
          <a:bodyPr>
            <a:noAutofit/>
          </a:bodyPr>
          <a:lstStyle/>
          <a:p>
            <a: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Era jos pe paie,</a:t>
            </a:r>
            <a:b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ntr-o iesle rece</a:t>
            </a:r>
            <a:b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de-o duio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</a:t>
            </a:r>
            <a: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</a:t>
            </a:r>
            <a:b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n-o po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ț</a:t>
            </a:r>
            <a: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ntrece.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02A03E-5184-7259-AC2F-191F245825A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3746" y="265611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Magii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nchinar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Celui nou n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scut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Toti se minuna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ră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i-n El au crezut.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156519-77BC-2E24-83AF-9EBC9489E5B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11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122717"/>
            <a:ext cx="11263993" cy="2387600"/>
          </a:xfrm>
        </p:spPr>
        <p:txBody>
          <a:bodyPr>
            <a:normAutofit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Bridge: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 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mplinit al Domnului Cuv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nt, 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nd 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e-ai n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scut 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 iesle copil 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ânt!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A76AF7-0AE1-FE5E-781B-C70BFC464EE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974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1934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Ai venit 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 lume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la Betleem,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mult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vreme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Pace s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avem!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AC16C9-53DD-AE7C-731A-1C00FE3F336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052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30777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S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purtam 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 suflet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speran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ță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vie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i-n al nostru cuget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ragostea s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fie.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5C2419-16DD-CFD1-0A07-5AA5DDE0346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077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223</Words>
  <Application>Microsoft Office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86. Sclipiri de stele</vt:lpstr>
      <vt:lpstr>1. Cu sclipiri de stele Sub un Cer senin, Te-ai născut în iesle Tu, copil Divin.</vt:lpstr>
      <vt:lpstr>Ref: Mare a fost minunea Magii s-au unit, Și-ndrumați de-o Stea, Pruncul l-au gasit.</vt:lpstr>
      <vt:lpstr>2. Era jos pe paie, Într-o iesle rece Dar de-o duioșie Ce n-o poți întrece.</vt:lpstr>
      <vt:lpstr>Ref: Magii se închinară, Celui nou născut Toti se minunară Și-n El au crezut.</vt:lpstr>
      <vt:lpstr>Bridge: S-a împlinit al Domnului Cuvânt,  Când Te-ai născut în iesle copil Sfânt!</vt:lpstr>
      <vt:lpstr>3. Ai venit în lume Chiar la Betleem, Pentru multă vreme Pace să avem!</vt:lpstr>
      <vt:lpstr>Ref: Să purtam în suflet O speranță vie Și-n al nostru cuget Dragostea să fie.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307</cp:revision>
  <dcterms:created xsi:type="dcterms:W3CDTF">2023-11-17T07:57:38Z</dcterms:created>
  <dcterms:modified xsi:type="dcterms:W3CDTF">2023-11-23T15:35:31Z</dcterms:modified>
</cp:coreProperties>
</file>