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3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Copilaș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băiat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480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Copile drag, Copil preacurat,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Renaști în inimi din nou minunat,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pace sfânt cobori deplin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osanale din cerul senin.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D8EE28-BA33-A6BF-D48F-15E45E7C864A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Inima-mi, iesle, Te leagănă iar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bucuria că i-ai dat cerul în dar,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de margini Te cântă în cor,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Alături de mii de îngeri în zbor!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F7B82D-1091-AA84-FB87-7A88F36865D0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2462348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Mai spune-mi iar cum tot cerul Sfânt,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Golit de slavă, căzut pe pământ,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minunat să poată vedea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frumoasă e dragostea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5D3C6F-1821-DF4A-9444-C120593FAD2D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Inima-mi, iesle, Te leagănă iar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bucuria că i-ai dat cerul în dar,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de margini Te cântă în cor,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Alături de mii de îngeri în zbor!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9A217A-ACA3-5552-4FD2-8064EAD1C403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18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83" y="2563432"/>
            <a:ext cx="11366059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Tămâie scumpă, parfum prea fin aș vrea,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magi peregrini, să-Ți închin!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Aur curat de-ar fi cântul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străluci pentru numele Tău!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B70002-3771-374C-28EA-6C7EB263FF67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13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78" y="237619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Inima-mi, iesle, Te leagănă iar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bucuria că i-ai dat cerul în dar,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de margini Te cântă în cor,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Alături de mii de îngeri în zbor!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C11868-265E-5CFE-C6C9-E9CA5C406E9C}"/>
              </a:ext>
            </a:extLst>
          </p:cNvPr>
          <p:cNvSpPr>
            <a:spLocks noGrp="1"/>
          </p:cNvSpPr>
          <p:nvPr/>
        </p:nvSpPr>
        <p:spPr>
          <a:xfrm>
            <a:off x="40965" y="64621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44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250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19. Copilaș frumos băiat</vt:lpstr>
      <vt:lpstr>1. Copile drag, Copil preacurat, Renaști în inimi din nou minunat, Și pace sfânt cobori deplin În osanale din cerul senin.</vt:lpstr>
      <vt:lpstr>Ref: Inima-mi, iesle, Te leagănă iar Cu bucuria că i-ai dat cerul în dar, Fără de margini Te cântă în cor, Alături de mii de îngeri în zbor!</vt:lpstr>
      <vt:lpstr>2. Mai spune-mi iar cum tot cerul Sfânt, Golit de slavă, căzut pe pământ, S-a minunat să poată vedea Cât de frumoasă e dragostea Ta!</vt:lpstr>
      <vt:lpstr>Ref: Inima-mi, iesle, Te leagănă iar Cu bucuria că i-ai dat cerul în dar, Fără de margini Te cântă în cor, Alături de mii de îngeri în zbor!</vt:lpstr>
      <vt:lpstr>3. Tămâie scumpă, parfum prea fin aș vrea, Ca magi peregrini, să-Ți închin! Aur curat de-ar fi cântul meu, Ar străluci pentru numele Tău!</vt:lpstr>
      <vt:lpstr>Ref: Inima-mi, iesle, Te leagănă iar Cu bucuria că i-ai dat cerul în dar, Fără de margini Te cântă în cor, Alături de mii de îngeri în zbor!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37</cp:revision>
  <dcterms:created xsi:type="dcterms:W3CDTF">2023-11-17T07:57:38Z</dcterms:created>
  <dcterms:modified xsi:type="dcterms:W3CDTF">2023-11-23T15:22:34Z</dcterms:modified>
</cp:coreProperties>
</file>