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u Spiridon" userId="a0de4d6d87afab53" providerId="LiveId" clId="{1926B556-A4FD-455B-92F0-F118FA14AC39}"/>
    <pc:docChg chg="undo custSel addSld modSld sldOrd">
      <pc:chgData name="Claudiu Spiridon" userId="a0de4d6d87afab53" providerId="LiveId" clId="{1926B556-A4FD-455B-92F0-F118FA14AC39}" dt="2023-11-17T09:40:20.962" v="553" actId="1076"/>
      <pc:docMkLst>
        <pc:docMk/>
      </pc:docMkLst>
      <pc:sldChg chg="modSp mod">
        <pc:chgData name="Claudiu Spiridon" userId="a0de4d6d87afab53" providerId="LiveId" clId="{1926B556-A4FD-455B-92F0-F118FA14AC39}" dt="2023-11-17T09:06:36.429" v="23" actId="20577"/>
        <pc:sldMkLst>
          <pc:docMk/>
          <pc:sldMk cId="1478164330" sldId="256"/>
        </pc:sldMkLst>
        <pc:spChg chg="mod">
          <ac:chgData name="Claudiu Spiridon" userId="a0de4d6d87afab53" providerId="LiveId" clId="{1926B556-A4FD-455B-92F0-F118FA14AC39}" dt="2023-11-17T09:06:36.429" v="23" actId="20577"/>
          <ac:spMkLst>
            <pc:docMk/>
            <pc:sldMk cId="1478164330" sldId="256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1926B556-A4FD-455B-92F0-F118FA14AC39}" dt="2023-11-17T09:09:13.195" v="371" actId="1076"/>
        <pc:sldMkLst>
          <pc:docMk/>
          <pc:sldMk cId="1708826543" sldId="257"/>
        </pc:sldMkLst>
        <pc:spChg chg="mod">
          <ac:chgData name="Claudiu Spiridon" userId="a0de4d6d87afab53" providerId="LiveId" clId="{1926B556-A4FD-455B-92F0-F118FA14AC39}" dt="2023-11-17T09:09:13.195" v="371" actId="1076"/>
          <ac:spMkLst>
            <pc:docMk/>
            <pc:sldMk cId="1708826543" sldId="257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1926B556-A4FD-455B-92F0-F118FA14AC39}" dt="2023-11-17T09:35:54.668" v="375" actId="21"/>
        <pc:sldMkLst>
          <pc:docMk/>
          <pc:sldMk cId="1466831212" sldId="258"/>
        </pc:sldMkLst>
        <pc:spChg chg="mod">
          <ac:chgData name="Claudiu Spiridon" userId="a0de4d6d87afab53" providerId="LiveId" clId="{1926B556-A4FD-455B-92F0-F118FA14AC39}" dt="2023-11-17T09:35:54.668" v="375" actId="21"/>
          <ac:spMkLst>
            <pc:docMk/>
            <pc:sldMk cId="1466831212" sldId="258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1926B556-A4FD-455B-92F0-F118FA14AC39}" dt="2023-11-17T09:36:06.224" v="379" actId="1076"/>
        <pc:sldMkLst>
          <pc:docMk/>
          <pc:sldMk cId="3363836104" sldId="259"/>
        </pc:sldMkLst>
        <pc:spChg chg="mod">
          <ac:chgData name="Claudiu Spiridon" userId="a0de4d6d87afab53" providerId="LiveId" clId="{1926B556-A4FD-455B-92F0-F118FA14AC39}" dt="2023-11-17T09:36:06.224" v="379" actId="1076"/>
          <ac:spMkLst>
            <pc:docMk/>
            <pc:sldMk cId="3363836104" sldId="259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1926B556-A4FD-455B-92F0-F118FA14AC39}" dt="2023-11-17T09:36:13.049" v="381" actId="1076"/>
        <pc:sldMkLst>
          <pc:docMk/>
          <pc:sldMk cId="1128560242" sldId="260"/>
        </pc:sldMkLst>
        <pc:spChg chg="mod">
          <ac:chgData name="Claudiu Spiridon" userId="a0de4d6d87afab53" providerId="LiveId" clId="{1926B556-A4FD-455B-92F0-F118FA14AC39}" dt="2023-11-17T09:36:13.049" v="381" actId="1076"/>
          <ac:spMkLst>
            <pc:docMk/>
            <pc:sldMk cId="1128560242" sldId="260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1926B556-A4FD-455B-92F0-F118FA14AC39}" dt="2023-11-17T09:36:54.413" v="486" actId="1076"/>
        <pc:sldMkLst>
          <pc:docMk/>
          <pc:sldMk cId="3037688676" sldId="261"/>
        </pc:sldMkLst>
        <pc:spChg chg="mod">
          <ac:chgData name="Claudiu Spiridon" userId="a0de4d6d87afab53" providerId="LiveId" clId="{1926B556-A4FD-455B-92F0-F118FA14AC39}" dt="2023-11-17T09:36:54.413" v="486" actId="1076"/>
          <ac:spMkLst>
            <pc:docMk/>
            <pc:sldMk cId="3037688676" sldId="261"/>
            <ac:spMk id="2" creationId="{6DFF16B6-0BB7-B5E0-247E-63909F3BB9F1}"/>
          </ac:spMkLst>
        </pc:spChg>
      </pc:sldChg>
      <pc:sldChg chg="addSp delSp modSp mod">
        <pc:chgData name="Claudiu Spiridon" userId="a0de4d6d87afab53" providerId="LiveId" clId="{1926B556-A4FD-455B-92F0-F118FA14AC39}" dt="2023-11-17T09:37:37.998" v="498" actId="20577"/>
        <pc:sldMkLst>
          <pc:docMk/>
          <pc:sldMk cId="4255433038" sldId="262"/>
        </pc:sldMkLst>
        <pc:spChg chg="mod">
          <ac:chgData name="Claudiu Spiridon" userId="a0de4d6d87afab53" providerId="LiveId" clId="{1926B556-A4FD-455B-92F0-F118FA14AC39}" dt="2023-11-17T09:37:37.998" v="498" actId="20577"/>
          <ac:spMkLst>
            <pc:docMk/>
            <pc:sldMk cId="4255433038" sldId="262"/>
            <ac:spMk id="2" creationId="{6DFF16B6-0BB7-B5E0-247E-63909F3BB9F1}"/>
          </ac:spMkLst>
        </pc:spChg>
        <pc:spChg chg="add del">
          <ac:chgData name="Claudiu Spiridon" userId="a0de4d6d87afab53" providerId="LiveId" clId="{1926B556-A4FD-455B-92F0-F118FA14AC39}" dt="2023-11-17T09:37:05.482" v="488" actId="22"/>
          <ac:spMkLst>
            <pc:docMk/>
            <pc:sldMk cId="4255433038" sldId="262"/>
            <ac:spMk id="4" creationId="{86F32D60-1AD3-62FE-D319-8CBF6262D238}"/>
          </ac:spMkLst>
        </pc:spChg>
      </pc:sldChg>
      <pc:sldChg chg="modSp add mod">
        <pc:chgData name="Claudiu Spiridon" userId="a0de4d6d87afab53" providerId="LiveId" clId="{1926B556-A4FD-455B-92F0-F118FA14AC39}" dt="2023-11-17T09:37:19.884" v="492"/>
        <pc:sldMkLst>
          <pc:docMk/>
          <pc:sldMk cId="481696167" sldId="263"/>
        </pc:sldMkLst>
        <pc:spChg chg="mod">
          <ac:chgData name="Claudiu Spiridon" userId="a0de4d6d87afab53" providerId="LiveId" clId="{1926B556-A4FD-455B-92F0-F118FA14AC39}" dt="2023-11-17T09:37:19.884" v="492"/>
          <ac:spMkLst>
            <pc:docMk/>
            <pc:sldMk cId="481696167" sldId="263"/>
            <ac:spMk id="2" creationId="{6DFF16B6-0BB7-B5E0-247E-63909F3BB9F1}"/>
          </ac:spMkLst>
        </pc:spChg>
      </pc:sldChg>
      <pc:sldChg chg="modSp add mod">
        <pc:chgData name="Claudiu Spiridon" userId="a0de4d6d87afab53" providerId="LiveId" clId="{1926B556-A4FD-455B-92F0-F118FA14AC39}" dt="2023-11-17T09:37:34.667" v="496" actId="20577"/>
        <pc:sldMkLst>
          <pc:docMk/>
          <pc:sldMk cId="1938372194" sldId="264"/>
        </pc:sldMkLst>
        <pc:spChg chg="mod">
          <ac:chgData name="Claudiu Spiridon" userId="a0de4d6d87afab53" providerId="LiveId" clId="{1926B556-A4FD-455B-92F0-F118FA14AC39}" dt="2023-11-17T09:37:34.667" v="496" actId="20577"/>
          <ac:spMkLst>
            <pc:docMk/>
            <pc:sldMk cId="1938372194" sldId="264"/>
            <ac:spMk id="2" creationId="{6DFF16B6-0BB7-B5E0-247E-63909F3BB9F1}"/>
          </ac:spMkLst>
        </pc:spChg>
      </pc:sldChg>
      <pc:sldChg chg="modSp add mod">
        <pc:chgData name="Claudiu Spiridon" userId="a0de4d6d87afab53" providerId="LiveId" clId="{1926B556-A4FD-455B-92F0-F118FA14AC39}" dt="2023-11-17T09:37:47.801" v="500"/>
        <pc:sldMkLst>
          <pc:docMk/>
          <pc:sldMk cId="2125923234" sldId="265"/>
        </pc:sldMkLst>
        <pc:spChg chg="mod">
          <ac:chgData name="Claudiu Spiridon" userId="a0de4d6d87afab53" providerId="LiveId" clId="{1926B556-A4FD-455B-92F0-F118FA14AC39}" dt="2023-11-17T09:37:47.801" v="500"/>
          <ac:spMkLst>
            <pc:docMk/>
            <pc:sldMk cId="2125923234" sldId="265"/>
            <ac:spMk id="2" creationId="{6DFF16B6-0BB7-B5E0-247E-63909F3BB9F1}"/>
          </ac:spMkLst>
        </pc:spChg>
      </pc:sldChg>
      <pc:sldChg chg="modSp add mod">
        <pc:chgData name="Claudiu Spiridon" userId="a0de4d6d87afab53" providerId="LiveId" clId="{1926B556-A4FD-455B-92F0-F118FA14AC39}" dt="2023-11-17T09:37:55.862" v="502"/>
        <pc:sldMkLst>
          <pc:docMk/>
          <pc:sldMk cId="321398648" sldId="266"/>
        </pc:sldMkLst>
        <pc:spChg chg="mod">
          <ac:chgData name="Claudiu Spiridon" userId="a0de4d6d87afab53" providerId="LiveId" clId="{1926B556-A4FD-455B-92F0-F118FA14AC39}" dt="2023-11-17T09:37:55.862" v="502"/>
          <ac:spMkLst>
            <pc:docMk/>
            <pc:sldMk cId="321398648" sldId="266"/>
            <ac:spMk id="2" creationId="{6DFF16B6-0BB7-B5E0-247E-63909F3BB9F1}"/>
          </ac:spMkLst>
        </pc:spChg>
      </pc:sldChg>
      <pc:sldChg chg="modSp add mod">
        <pc:chgData name="Claudiu Spiridon" userId="a0de4d6d87afab53" providerId="LiveId" clId="{1926B556-A4FD-455B-92F0-F118FA14AC39}" dt="2023-11-17T09:38:04.126" v="504"/>
        <pc:sldMkLst>
          <pc:docMk/>
          <pc:sldMk cId="2113920533" sldId="267"/>
        </pc:sldMkLst>
        <pc:spChg chg="mod">
          <ac:chgData name="Claudiu Spiridon" userId="a0de4d6d87afab53" providerId="LiveId" clId="{1926B556-A4FD-455B-92F0-F118FA14AC39}" dt="2023-11-17T09:38:04.126" v="504"/>
          <ac:spMkLst>
            <pc:docMk/>
            <pc:sldMk cId="2113920533" sldId="267"/>
            <ac:spMk id="2" creationId="{6DFF16B6-0BB7-B5E0-247E-63909F3BB9F1}"/>
          </ac:spMkLst>
        </pc:spChg>
      </pc:sldChg>
      <pc:sldChg chg="modSp add mod ord">
        <pc:chgData name="Claudiu Spiridon" userId="a0de4d6d87afab53" providerId="LiveId" clId="{1926B556-A4FD-455B-92F0-F118FA14AC39}" dt="2023-11-17T09:40:20.962" v="553" actId="1076"/>
        <pc:sldMkLst>
          <pc:docMk/>
          <pc:sldMk cId="406756311" sldId="268"/>
        </pc:sldMkLst>
        <pc:spChg chg="mod">
          <ac:chgData name="Claudiu Spiridon" userId="a0de4d6d87afab53" providerId="LiveId" clId="{1926B556-A4FD-455B-92F0-F118FA14AC39}" dt="2023-11-17T09:40:20.962" v="553" actId="1076"/>
          <ac:spMkLst>
            <pc:docMk/>
            <pc:sldMk cId="406756311" sldId="268"/>
            <ac:spMk id="2" creationId="{6DFF16B6-0BB7-B5E0-247E-63909F3BB9F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57" y="60176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Am plecat să colindăm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204250" y="63532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2443" y="2432172"/>
            <a:ext cx="9525000" cy="2387600"/>
          </a:xfrm>
        </p:spPr>
        <p:txBody>
          <a:bodyPr>
            <a:normAutofit fontScale="90000"/>
          </a:bodyPr>
          <a:lstStyle/>
          <a:p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Cine-L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la el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casă</a:t>
            </a:r>
            <a:b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viață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luminoasă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b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Cine-L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la el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piept</a:t>
            </a:r>
            <a:b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Este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înțelept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A30F9-E6B9-A7AF-4DC8-2CC2162CE503}"/>
              </a:ext>
            </a:extLst>
          </p:cNvPr>
          <p:cNvSpPr>
            <a:spLocks noGrp="1"/>
          </p:cNvSpPr>
          <p:nvPr/>
        </p:nvSpPr>
        <p:spPr>
          <a:xfrm>
            <a:off x="204250" y="63532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923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2443" y="2432172"/>
            <a:ext cx="9525000" cy="2387600"/>
          </a:xfrm>
        </p:spPr>
        <p:txBody>
          <a:bodyPr>
            <a:normAutofit fontScale="90000"/>
          </a:bodyPr>
          <a:lstStyle/>
          <a:p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Cine-L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cheamă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ogradă</a:t>
            </a:r>
            <a:b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Capătă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la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toate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roadă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b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Cine-L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cheamă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gândește</a:t>
            </a:r>
            <a:b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'N-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toate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propășește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C42D66-EE64-F09B-C3D1-6A54C69A3332}"/>
              </a:ext>
            </a:extLst>
          </p:cNvPr>
          <p:cNvSpPr>
            <a:spLocks noGrp="1"/>
          </p:cNvSpPr>
          <p:nvPr/>
        </p:nvSpPr>
        <p:spPr>
          <a:xfrm>
            <a:off x="204250" y="63532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98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2443" y="2432172"/>
            <a:ext cx="9525000" cy="2387600"/>
          </a:xfrm>
        </p:spPr>
        <p:txBody>
          <a:bodyPr>
            <a:normAutofit fontScale="90000"/>
          </a:bodyPr>
          <a:lstStyle/>
          <a:p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Foicica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florilor</a:t>
            </a:r>
            <a:b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Scrie-ți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cântul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dor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  <a:b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Dor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cer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frumos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curat</a:t>
            </a:r>
            <a:b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Dor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Pruncul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ES" sz="5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Impărat</a:t>
            </a:r>
            <a:r>
              <a:rPr lang="es-E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478F26-9A3D-7D59-7F76-0BEFAA9CCE9B}"/>
              </a:ext>
            </a:extLst>
          </p:cNvPr>
          <p:cNvSpPr>
            <a:spLocks noGrp="1"/>
          </p:cNvSpPr>
          <p:nvPr/>
        </p:nvSpPr>
        <p:spPr>
          <a:xfrm>
            <a:off x="204250" y="63532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9205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5900" y="2597271"/>
            <a:ext cx="96774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Domn, Domn să-năltăm!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Domn, Domn să-năltăm!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cântăm și noi frumos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S-a născut Hristos!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BAF931-1360-B244-B446-04914B9962D6}"/>
              </a:ext>
            </a:extLst>
          </p:cNvPr>
          <p:cNvSpPr>
            <a:spLocks noGrp="1"/>
          </p:cNvSpPr>
          <p:nvPr/>
        </p:nvSpPr>
        <p:spPr>
          <a:xfrm>
            <a:off x="204250" y="63532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56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700" y="1719157"/>
            <a:ext cx="9677400" cy="2387600"/>
          </a:xfrm>
        </p:spPr>
        <p:txBody>
          <a:bodyPr>
            <a:normAutofit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Domn, Domn să-năltăm!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Domn, Domn să-năltăm!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EC6B96-B87B-97FC-D6DC-B2C6464661E9}"/>
              </a:ext>
            </a:extLst>
          </p:cNvPr>
          <p:cNvSpPr>
            <a:spLocks noGrp="1"/>
          </p:cNvSpPr>
          <p:nvPr/>
        </p:nvSpPr>
        <p:spPr>
          <a:xfrm>
            <a:off x="204250" y="63532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643" y="304721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Am plecat să colindăm,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la case să cântăm,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cântăm cu bucurie,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 cu noi să fie!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A80016-886B-C56D-7DBF-E748251E7C20}"/>
              </a:ext>
            </a:extLst>
          </p:cNvPr>
          <p:cNvSpPr>
            <a:spLocks noGrp="1"/>
          </p:cNvSpPr>
          <p:nvPr/>
        </p:nvSpPr>
        <p:spPr>
          <a:xfrm>
            <a:off x="204250" y="63532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87072" y="293835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 plecat să dăm de veste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C-avem Salvator în iesle,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Salvatorul mic și blând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noi pe pământ!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ED8D84-CDA7-1F60-E5B8-0434D29DEF79}"/>
              </a:ext>
            </a:extLst>
          </p:cNvPr>
          <p:cNvSpPr>
            <a:spLocks noGrp="1"/>
          </p:cNvSpPr>
          <p:nvPr/>
        </p:nvSpPr>
        <p:spPr>
          <a:xfrm>
            <a:off x="204250" y="63532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836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27200" y="254647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 plecat să dăm de știre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întreaga omenire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 S-a născut Pruncul sfânt,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Așteptat demult!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7C5080-97DC-5952-6FDA-AF3D9A7FE189}"/>
              </a:ext>
            </a:extLst>
          </p:cNvPr>
          <p:cNvSpPr>
            <a:spLocks noGrp="1"/>
          </p:cNvSpPr>
          <p:nvPr/>
        </p:nvSpPr>
        <p:spPr>
          <a:xfrm>
            <a:off x="204250" y="63532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3500" y="2727899"/>
            <a:ext cx="9525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 1: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Îngerii din depărtări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coboară cu cântări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aude-așa frumos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S-a născut Isus Hristos!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5567B7-5A3A-24E6-CBF8-987F50ADA095}"/>
              </a:ext>
            </a:extLst>
          </p:cNvPr>
          <p:cNvSpPr>
            <a:spLocks noGrp="1"/>
          </p:cNvSpPr>
          <p:nvPr/>
        </p:nvSpPr>
        <p:spPr>
          <a:xfrm>
            <a:off x="204250" y="63532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688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2443" y="2432172"/>
            <a:ext cx="9525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Am plecat să colindăm,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Vestea bună s-o purtăm,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strigăm de bucurie: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Pace-n cer să fie!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E38375-9D62-EBA7-97EF-9BBE43FDEB89}"/>
              </a:ext>
            </a:extLst>
          </p:cNvPr>
          <p:cNvSpPr>
            <a:spLocks noGrp="1"/>
          </p:cNvSpPr>
          <p:nvPr/>
        </p:nvSpPr>
        <p:spPr>
          <a:xfrm>
            <a:off x="204250" y="63532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33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2443" y="2432172"/>
            <a:ext cx="9525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 plecat să dăm de veste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și magii din poveste,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Ce-au aflat Pruncul divin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iubire plin.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D0C83C-D5CD-85A2-DBA1-3A3F75A0CF16}"/>
              </a:ext>
            </a:extLst>
          </p:cNvPr>
          <p:cNvSpPr>
            <a:spLocks noGrp="1"/>
          </p:cNvSpPr>
          <p:nvPr/>
        </p:nvSpPr>
        <p:spPr>
          <a:xfrm>
            <a:off x="204250" y="63532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696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2443" y="2432172"/>
            <a:ext cx="9525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Steaua-n ceruri strălucește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la toți frumos vorbește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Despre Pruncul cel mai blând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pe-acest pământ.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4FCF15-7B67-FF90-7906-756C460914BF}"/>
              </a:ext>
            </a:extLst>
          </p:cNvPr>
          <p:cNvSpPr>
            <a:spLocks noGrp="1"/>
          </p:cNvSpPr>
          <p:nvPr/>
        </p:nvSpPr>
        <p:spPr>
          <a:xfrm>
            <a:off x="204250" y="63532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372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333</Words>
  <Application>Microsoft Office PowerPoint</Application>
  <PresentationFormat>Widescreen</PresentationFormat>
  <Paragraphs>26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3. Am plecat să colindăm</vt:lpstr>
      <vt:lpstr>Domn, Domn să-năltăm! Domn, Domn să-năltăm! </vt:lpstr>
      <vt:lpstr>1. Am plecat să colindăm, Pe la case să cântăm,  Să cântăm cu bucurie, Domn cu noi să fie! </vt:lpstr>
      <vt:lpstr>Am plecat să dăm de veste C-avem Salvator în iesle, Salvatorul mic și blând Cu noi pe pământ! </vt:lpstr>
      <vt:lpstr>Am plecat să dăm de știre La întreaga omenire Că S-a născut Pruncul sfânt, Așteptat demult!</vt:lpstr>
      <vt:lpstr>Ref 1: Îngerii din depărtări Se coboară cu cântări Se aude-așa frumos S-a născut Isus Hristos!</vt:lpstr>
      <vt:lpstr> Am plecat să colindăm, Vestea bună s-o purtăm, Să strigăm de bucurie: Pace-n cer să fie!</vt:lpstr>
      <vt:lpstr>Am plecat să dăm de veste Ca și magii din poveste, Ce-au aflat Pruncul divin De iubire plin.</vt:lpstr>
      <vt:lpstr> Steaua-n ceruri strălucește Și la toți frumos vorbește Despre Pruncul cel mai blând De pe-acest pământ.</vt:lpstr>
      <vt:lpstr>Cine-L ia la el în casă Are viață luminoasă, Cine-L ia la el în piept Este înțelept.</vt:lpstr>
      <vt:lpstr>Cine-L cheamă în ogradă Capătă la toate roadă, Cine-L cheamă când gândește 'N-toate propășește.</vt:lpstr>
      <vt:lpstr>Foicica florilor Scrie-ți cântul cu mult dor! Dor de cer frumos, curat Dor de Pruncul, Impărat.</vt:lpstr>
      <vt:lpstr>Domn, Domn să-năltăm! Domn, Domn să-năltăm! Să cântăm și noi frumos S-a născut Hristos!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4</cp:revision>
  <dcterms:created xsi:type="dcterms:W3CDTF">2023-11-17T07:57:38Z</dcterms:created>
  <dcterms:modified xsi:type="dcterms:W3CDTF">2023-11-23T15:16:32Z</dcterms:modified>
</cp:coreProperties>
</file>